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charts/chartEx1.xml" ContentType="application/vnd.ms-office.chartex+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4" r:id="rId2"/>
  </p:sldMasterIdLst>
  <p:notesMasterIdLst>
    <p:notesMasterId r:id="rId29"/>
  </p:notesMasterIdLst>
  <p:sldIdLst>
    <p:sldId id="298" r:id="rId3"/>
    <p:sldId id="306" r:id="rId4"/>
    <p:sldId id="295" r:id="rId5"/>
    <p:sldId id="292" r:id="rId6"/>
    <p:sldId id="271" r:id="rId7"/>
    <p:sldId id="290" r:id="rId8"/>
    <p:sldId id="293" r:id="rId9"/>
    <p:sldId id="296" r:id="rId10"/>
    <p:sldId id="284" r:id="rId11"/>
    <p:sldId id="258" r:id="rId12"/>
    <p:sldId id="259" r:id="rId13"/>
    <p:sldId id="272" r:id="rId14"/>
    <p:sldId id="297" r:id="rId15"/>
    <p:sldId id="269" r:id="rId16"/>
    <p:sldId id="274" r:id="rId17"/>
    <p:sldId id="301" r:id="rId18"/>
    <p:sldId id="268" r:id="rId19"/>
    <p:sldId id="291" r:id="rId20"/>
    <p:sldId id="294" r:id="rId21"/>
    <p:sldId id="300" r:id="rId22"/>
    <p:sldId id="262" r:id="rId23"/>
    <p:sldId id="263" r:id="rId24"/>
    <p:sldId id="304" r:id="rId25"/>
    <p:sldId id="305" r:id="rId26"/>
    <p:sldId id="264" r:id="rId27"/>
    <p:sldId id="303" r:id="rId28"/>
  </p:sldIdLst>
  <p:sldSz cx="9144000" cy="5143500" type="screen16x9"/>
  <p:notesSz cx="6858000" cy="9144000"/>
  <p:embeddedFontLst>
    <p:embeddedFont>
      <p:font typeface="Lato" panose="020F0502020204030203" pitchFamily="34" charset="0"/>
      <p:regular r:id="rId30"/>
      <p:bold r:id="rId31"/>
      <p:italic r:id="rId32"/>
      <p:boldItalic r:id="rId33"/>
    </p:embeddedFont>
    <p:embeddedFont>
      <p:font typeface="Lato Black" panose="020F0502020204030203" pitchFamily="34" charset="0"/>
      <p:bold r:id="rId34"/>
      <p:boldItalic r:id="rId35"/>
    </p:embeddedFont>
    <p:embeddedFont>
      <p:font typeface="Open Sans" panose="020B0606030504020204" pitchFamily="34" charset="0"/>
      <p:regular r:id="rId36"/>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g4ID0MW+58A5oAZz0iuzSAYbU9/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9E92"/>
    <a:srgbClr val="FFCCFF"/>
    <a:srgbClr val="FF33CC"/>
    <a:srgbClr val="1E8FB2"/>
    <a:srgbClr val="66FF66"/>
    <a:srgbClr val="CCFFCC"/>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85" autoAdjust="0"/>
    <p:restoredTop sz="93426" autoAdjust="0"/>
  </p:normalViewPr>
  <p:slideViewPr>
    <p:cSldViewPr snapToGrid="0">
      <p:cViewPr varScale="1">
        <p:scale>
          <a:sx n="102" d="100"/>
          <a:sy n="102" d="100"/>
        </p:scale>
        <p:origin x="72"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customschemas.google.com/relationships/presentationmetadata" Target="meta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font" Target="fonts/font12.fntdata"/></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4.xlsx"/></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91966\Desktop\Microsoft%20Sustainability%20Hackathon\Visual%20Impact%20Assessment(1-64).xlsx" TargetMode="External"/><Relationship Id="rId4"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ctr">
              <a:defRPr sz="1400" b="0" i="0" u="none" strike="noStrike" kern="1200" spc="0" baseline="0">
                <a:solidFill>
                  <a:schemeClr val="tx1"/>
                </a:solidFill>
                <a:latin typeface="Lato" panose="020F0502020204030203" pitchFamily="34" charset="0"/>
                <a:ea typeface="Lato" panose="020F0502020204030203" pitchFamily="34" charset="0"/>
                <a:cs typeface="Lato" panose="020F0502020204030203" pitchFamily="34" charset="0"/>
              </a:defRPr>
            </a:pPr>
            <a:r>
              <a:rPr lang="en-IN" sz="1100" dirty="0"/>
              <a:t>Connected Screens in India</a:t>
            </a:r>
          </a:p>
          <a:p>
            <a:pPr algn="ctr">
              <a:defRPr/>
            </a:pPr>
            <a:r>
              <a:rPr lang="en-IN" sz="1100" dirty="0"/>
              <a:t>Digital Out-Of-Home</a:t>
            </a:r>
          </a:p>
          <a:p>
            <a:pPr algn="ctr">
              <a:defRPr/>
            </a:pPr>
            <a:endParaRPr lang="en-IN" dirty="0"/>
          </a:p>
        </c:rich>
      </c:tx>
      <c:layout>
        <c:manualLayout>
          <c:xMode val="edge"/>
          <c:yMode val="edge"/>
          <c:x val="0.10271814313809065"/>
          <c:y val="0"/>
        </c:manualLayout>
      </c:layout>
      <c:overlay val="0"/>
      <c:spPr>
        <a:noFill/>
        <a:ln>
          <a:noFill/>
        </a:ln>
        <a:effectLst/>
      </c:spPr>
      <c:txPr>
        <a:bodyPr rot="0" spcFirstLastPara="1" vertOverflow="ellipsis" vert="horz" wrap="square" anchor="ctr" anchorCtr="1"/>
        <a:lstStyle/>
        <a:p>
          <a:pPr algn="ctr">
            <a:defRPr sz="1400" b="0" i="0" u="none" strike="noStrike" kern="1200" spc="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title>
    <c:autoTitleDeleted val="0"/>
    <c:plotArea>
      <c:layout>
        <c:manualLayout>
          <c:layoutTarget val="inner"/>
          <c:xMode val="edge"/>
          <c:yMode val="edge"/>
          <c:x val="0.22627584876543211"/>
          <c:y val="0.31054322931652867"/>
          <c:w val="0.71982754629629631"/>
          <c:h val="0.38215714979832183"/>
        </c:manualLayout>
      </c:layout>
      <c:barChart>
        <c:barDir val="col"/>
        <c:grouping val="clustered"/>
        <c:varyColors val="0"/>
        <c:ser>
          <c:idx val="0"/>
          <c:order val="0"/>
          <c:tx>
            <c:strRef>
              <c:f>Sheet6!$N$14</c:f>
              <c:strCache>
                <c:ptCount val="1"/>
                <c:pt idx="0">
                  <c:v>Year</c:v>
                </c:pt>
              </c:strCache>
            </c:strRef>
          </c:tx>
          <c:spPr>
            <a:solidFill>
              <a:schemeClr val="accent1"/>
            </a:solidFill>
            <a:ln>
              <a:noFill/>
            </a:ln>
            <a:effectLst/>
          </c:spPr>
          <c:invertIfNegative val="0"/>
          <c:dPt>
            <c:idx val="1"/>
            <c:invertIfNegative val="0"/>
            <c:bubble3D val="0"/>
            <c:spPr>
              <a:solidFill>
                <a:srgbClr val="F7C35E">
                  <a:lumMod val="75000"/>
                </a:srgbClr>
              </a:solidFill>
              <a:ln>
                <a:noFill/>
              </a:ln>
              <a:effectLst/>
            </c:spPr>
            <c:extLst>
              <c:ext xmlns:c16="http://schemas.microsoft.com/office/drawing/2014/chart" uri="{C3380CC4-5D6E-409C-BE32-E72D297353CC}">
                <c16:uniqueId val="{00000002-2CDD-405A-9C83-7A347FC315A8}"/>
              </c:ext>
            </c:extLst>
          </c:dPt>
          <c:dPt>
            <c:idx val="2"/>
            <c:invertIfNegative val="0"/>
            <c:bubble3D val="0"/>
            <c:spPr>
              <a:solidFill>
                <a:srgbClr val="C00000"/>
              </a:solidFill>
              <a:ln>
                <a:noFill/>
              </a:ln>
              <a:effectLst/>
            </c:spPr>
            <c:extLst>
              <c:ext xmlns:c16="http://schemas.microsoft.com/office/drawing/2014/chart" uri="{C3380CC4-5D6E-409C-BE32-E72D297353CC}">
                <c16:uniqueId val="{00000001-4C49-4AC7-BB5F-FA749D4C9C78}"/>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Sheet6!$N$15:$N$17</c:f>
              <c:numCache>
                <c:formatCode>@</c:formatCode>
                <c:ptCount val="3"/>
                <c:pt idx="0">
                  <c:v>2020</c:v>
                </c:pt>
                <c:pt idx="1">
                  <c:v>2022</c:v>
                </c:pt>
                <c:pt idx="2">
                  <c:v>2025</c:v>
                </c:pt>
              </c:numCache>
            </c:numRef>
          </c:cat>
          <c:val>
            <c:numRef>
              <c:f>Sheet6!$O$15:$O$17</c:f>
              <c:numCache>
                <c:formatCode>0</c:formatCode>
                <c:ptCount val="3"/>
                <c:pt idx="0">
                  <c:v>55000</c:v>
                </c:pt>
                <c:pt idx="1">
                  <c:v>60000</c:v>
                </c:pt>
                <c:pt idx="2">
                  <c:v>90000</c:v>
                </c:pt>
              </c:numCache>
            </c:numRef>
          </c:val>
          <c:extLst>
            <c:ext xmlns:c16="http://schemas.microsoft.com/office/drawing/2014/chart" uri="{C3380CC4-5D6E-409C-BE32-E72D297353CC}">
              <c16:uniqueId val="{00000000-4C49-4AC7-BB5F-FA749D4C9C78}"/>
            </c:ext>
          </c:extLst>
        </c:ser>
        <c:dLbls>
          <c:showLegendKey val="0"/>
          <c:showVal val="0"/>
          <c:showCatName val="0"/>
          <c:showSerName val="0"/>
          <c:showPercent val="0"/>
          <c:showBubbleSize val="0"/>
        </c:dLbls>
        <c:gapWidth val="150"/>
        <c:axId val="1143699680"/>
        <c:axId val="1143700160"/>
      </c:barChart>
      <c:catAx>
        <c:axId val="1143699680"/>
        <c:scaling>
          <c:orientation val="minMax"/>
        </c:scaling>
        <c:delete val="0"/>
        <c:axPos val="b"/>
        <c:numFmt formatCode="@"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crossAx val="1143700160"/>
        <c:crosses val="autoZero"/>
        <c:auto val="1"/>
        <c:lblAlgn val="ctr"/>
        <c:lblOffset val="100"/>
        <c:noMultiLvlLbl val="0"/>
      </c:catAx>
      <c:valAx>
        <c:axId val="114370016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crossAx val="11436996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r>
              <a:rPr lang="en-US" sz="1400" dirty="0">
                <a:solidFill>
                  <a:schemeClr val="bg1"/>
                </a:solidFill>
                <a:latin typeface="Lato" panose="020F0502020204030203" pitchFamily="34" charset="0"/>
                <a:ea typeface="Lato" panose="020F0502020204030203" pitchFamily="34" charset="0"/>
                <a:cs typeface="Lato" panose="020F0502020204030203" pitchFamily="34" charset="0"/>
              </a:rPr>
              <a:t>Share of</a:t>
            </a:r>
            <a:r>
              <a:rPr lang="en-US" sz="1400" baseline="0" dirty="0">
                <a:solidFill>
                  <a:schemeClr val="bg1"/>
                </a:solidFill>
                <a:latin typeface="Lato" panose="020F0502020204030203" pitchFamily="34" charset="0"/>
                <a:ea typeface="Lato" panose="020F0502020204030203" pitchFamily="34" charset="0"/>
                <a:cs typeface="Lato" panose="020F0502020204030203" pitchFamily="34" charset="0"/>
              </a:rPr>
              <a:t> Visual Pollution Objects</a:t>
            </a:r>
            <a:endParaRPr lang="en-US" sz="1400" dirty="0">
              <a:solidFill>
                <a:schemeClr val="bg1"/>
              </a:solidFill>
              <a:latin typeface="Lato" panose="020F0502020204030203" pitchFamily="34" charset="0"/>
              <a:ea typeface="Lato" panose="020F0502020204030203" pitchFamily="34" charset="0"/>
              <a:cs typeface="Lato" panose="020F0502020204030203" pitchFamily="34" charset="0"/>
            </a:endParaRPr>
          </a:p>
        </c:rich>
      </c:tx>
      <c:overlay val="0"/>
      <c:spPr>
        <a:solidFill>
          <a:srgbClr val="F7C35E">
            <a:lumMod val="75000"/>
          </a:srgbClr>
        </a:solidFill>
        <a:ln>
          <a:noFill/>
        </a:ln>
        <a:effectLst/>
      </c:spPr>
      <c:txPr>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title>
    <c:autoTitleDeleted val="0"/>
    <c:plotArea>
      <c:layout/>
      <c:pieChart>
        <c:varyColors val="1"/>
        <c:ser>
          <c:idx val="0"/>
          <c:order val="0"/>
          <c:tx>
            <c:strRef>
              <c:f>Sheet6!$L$5</c:f>
              <c:strCache>
                <c:ptCount val="1"/>
                <c:pt idx="0">
                  <c:v>Share</c:v>
                </c:pt>
              </c:strCache>
            </c:strRef>
          </c:tx>
          <c:dPt>
            <c:idx val="0"/>
            <c:bubble3D val="0"/>
            <c:explosion val="35"/>
            <c:spPr>
              <a:solidFill>
                <a:srgbClr val="FF0000"/>
              </a:solidFill>
              <a:ln>
                <a:noFill/>
              </a:ln>
              <a:effectLst/>
            </c:spPr>
            <c:extLst>
              <c:ext xmlns:c16="http://schemas.microsoft.com/office/drawing/2014/chart" uri="{C3380CC4-5D6E-409C-BE32-E72D297353CC}">
                <c16:uniqueId val="{00000001-E6BC-4D60-A7F5-F8B62C5E8987}"/>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E6BC-4D60-A7F5-F8B62C5E8987}"/>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E6BC-4D60-A7F5-F8B62C5E8987}"/>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E6BC-4D60-A7F5-F8B62C5E8987}"/>
              </c:ext>
            </c:extLst>
          </c:dPt>
          <c:dPt>
            <c:idx val="4"/>
            <c:bubble3D val="0"/>
            <c:spPr>
              <a:solidFill>
                <a:schemeClr val="accent1"/>
              </a:solidFill>
              <a:ln>
                <a:noFill/>
              </a:ln>
              <a:effectLst/>
            </c:spPr>
            <c:extLst>
              <c:ext xmlns:c16="http://schemas.microsoft.com/office/drawing/2014/chart" uri="{C3380CC4-5D6E-409C-BE32-E72D297353CC}">
                <c16:uniqueId val="{00000009-E6BC-4D60-A7F5-F8B62C5E8987}"/>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extLst>
              <c:ext xmlns:c16="http://schemas.microsoft.com/office/drawing/2014/chart" uri="{C3380CC4-5D6E-409C-BE32-E72D297353CC}">
                <c16:uniqueId val="{0000000B-E6BC-4D60-A7F5-F8B62C5E8987}"/>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0D-E6BC-4D60-A7F5-F8B62C5E8987}"/>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Sheet6!$K$6:$K$12</c:f>
              <c:strCache>
                <c:ptCount val="7"/>
                <c:pt idx="0">
                  <c:v>Outdoor ads</c:v>
                </c:pt>
                <c:pt idx="1">
                  <c:v>Solid waste dump</c:v>
                </c:pt>
                <c:pt idx="2">
                  <c:v>Dilapidated buildings</c:v>
                </c:pt>
                <c:pt idx="3">
                  <c:v>Hanging &amp; cluttered wires</c:v>
                </c:pt>
                <c:pt idx="4">
                  <c:v>Graffiti/wall chalking</c:v>
                </c:pt>
                <c:pt idx="5">
                  <c:v>Broken roads/ditches</c:v>
                </c:pt>
                <c:pt idx="6">
                  <c:v>Others</c:v>
                </c:pt>
              </c:strCache>
            </c:strRef>
          </c:cat>
          <c:val>
            <c:numRef>
              <c:f>Sheet6!$L$6:$L$12</c:f>
              <c:numCache>
                <c:formatCode>0.0%</c:formatCode>
                <c:ptCount val="7"/>
                <c:pt idx="0">
                  <c:v>0.2</c:v>
                </c:pt>
                <c:pt idx="1">
                  <c:v>0.24</c:v>
                </c:pt>
                <c:pt idx="2">
                  <c:v>0.14000000000000001</c:v>
                </c:pt>
                <c:pt idx="3">
                  <c:v>0.11</c:v>
                </c:pt>
                <c:pt idx="4">
                  <c:v>7.0000000000000007E-2</c:v>
                </c:pt>
                <c:pt idx="5">
                  <c:v>3.5000000000000003E-2</c:v>
                </c:pt>
                <c:pt idx="6">
                  <c:v>0.20499999999999996</c:v>
                </c:pt>
              </c:numCache>
            </c:numRef>
          </c:val>
          <c:extLst>
            <c:ext xmlns:c16="http://schemas.microsoft.com/office/drawing/2014/chart" uri="{C3380CC4-5D6E-409C-BE32-E72D297353CC}">
              <c16:uniqueId val="{0000000E-E6BC-4D60-A7F5-F8B62C5E8987}"/>
            </c:ext>
          </c:extLst>
        </c:ser>
        <c:dLbls>
          <c:showLegendKey val="0"/>
          <c:showVal val="0"/>
          <c:showCatName val="0"/>
          <c:showSerName val="0"/>
          <c:showPercent val="0"/>
          <c:showBubbleSize val="0"/>
          <c:showLeaderLines val="1"/>
        </c:dLbls>
        <c:firstSliceAng val="2"/>
      </c:pieChart>
      <c:spPr>
        <a:noFill/>
        <a:ln>
          <a:noFill/>
        </a:ln>
        <a:effectLst/>
      </c:spPr>
    </c:plotArea>
    <c:legend>
      <c:legendPos val="b"/>
      <c:layout>
        <c:manualLayout>
          <c:xMode val="edge"/>
          <c:yMode val="edge"/>
          <c:x val="8.3110148925397628E-2"/>
          <c:y val="0.62647864771620532"/>
          <c:w val="0.90399404065622613"/>
          <c:h val="0.21628864788127902"/>
        </c:manualLayout>
      </c:layout>
      <c:overlay val="0"/>
      <c:spPr>
        <a:noFill/>
        <a:ln>
          <a:solidFill>
            <a:srgbClr val="FFFFFF"/>
          </a:solidFill>
        </a:ln>
        <a:effectLst/>
      </c:spPr>
      <c:txPr>
        <a:bodyPr rot="0" spcFirstLastPara="1" vertOverflow="ellipsis" vert="horz" wrap="square" anchor="ctr" anchorCtr="1"/>
        <a:lstStyle/>
        <a:p>
          <a:pPr>
            <a:defRPr sz="900" b="0" i="0" u="none" strike="noStrike" kern="1200" baseline="0">
              <a:solidFill>
                <a:schemeClr val="tx1"/>
              </a:solidFill>
              <a:latin typeface="Lato" panose="020F0502020204030203" pitchFamily="34" charset="0"/>
              <a:ea typeface="Lato" panose="020F0502020204030203" pitchFamily="34" charset="0"/>
              <a:cs typeface="Lato" panose="020F050202020403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FFFFFF"/>
      </a:solid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defRPr>
            </a:pPr>
            <a:r>
              <a:rPr lang="en-US" sz="1100" dirty="0"/>
              <a:t>Share of Total Out-of-Home (</a:t>
            </a:r>
            <a:r>
              <a:rPr lang="en-US" sz="1100" dirty="0" err="1"/>
              <a:t>OoH</a:t>
            </a:r>
            <a:r>
              <a:rPr lang="en-US" sz="1100" dirty="0"/>
              <a:t>) Ad Spend in India 2022</a:t>
            </a:r>
          </a:p>
        </c:rich>
      </c:tx>
      <c:overlay val="0"/>
      <c:spPr>
        <a:solidFill>
          <a:srgbClr val="FFFFFF"/>
        </a:solid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title>
    <c:autoTitleDeleted val="0"/>
    <c:plotArea>
      <c:layout/>
      <c:doughnutChart>
        <c:varyColors val="1"/>
        <c:ser>
          <c:idx val="0"/>
          <c:order val="0"/>
          <c:tx>
            <c:strRef>
              <c:f>Sheet6!$P$22</c:f>
              <c:strCache>
                <c:ptCount val="1"/>
                <c:pt idx="0">
                  <c:v>Share of Total OoH Ad Spend in India 2022</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AD5-475B-A0CD-CE03EC1BA22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AD5-475B-A0CD-CE03EC1BA228}"/>
              </c:ext>
            </c:extLst>
          </c:dPt>
          <c:dLbls>
            <c:dLbl>
              <c:idx val="0"/>
              <c:layout>
                <c:manualLayout>
                  <c:x val="6.8929639392149133E-2"/>
                  <c:y val="-5.090223714330232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AD5-475B-A0CD-CE03EC1BA228}"/>
                </c:ext>
              </c:extLst>
            </c:dLbl>
            <c:dLbl>
              <c:idx val="1"/>
              <c:layout>
                <c:manualLayout>
                  <c:x val="-6.5483157422541668E-2"/>
                  <c:y val="3.18138982145639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AD5-475B-A0CD-CE03EC1BA228}"/>
                </c:ext>
              </c:extLst>
            </c:dLbl>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Sheet6!$O$23:$O$24</c:f>
              <c:strCache>
                <c:ptCount val="2"/>
                <c:pt idx="0">
                  <c:v>Digital OoH</c:v>
                </c:pt>
                <c:pt idx="1">
                  <c:v>Traditional OoH</c:v>
                </c:pt>
              </c:strCache>
            </c:strRef>
          </c:cat>
          <c:val>
            <c:numRef>
              <c:f>Sheet6!$P$23:$P$24</c:f>
              <c:numCache>
                <c:formatCode>0%</c:formatCode>
                <c:ptCount val="2"/>
                <c:pt idx="0">
                  <c:v>0.23624535315985129</c:v>
                </c:pt>
                <c:pt idx="1">
                  <c:v>0.76375464684014904</c:v>
                </c:pt>
              </c:numCache>
            </c:numRef>
          </c:val>
          <c:extLst>
            <c:ext xmlns:c16="http://schemas.microsoft.com/office/drawing/2014/chart" uri="{C3380CC4-5D6E-409C-BE32-E72D297353CC}">
              <c16:uniqueId val="{00000004-3AD5-475B-A0CD-CE03EC1BA228}"/>
            </c:ext>
          </c:extLst>
        </c:ser>
        <c:dLbls>
          <c:showLegendKey val="0"/>
          <c:showVal val="0"/>
          <c:showCatName val="0"/>
          <c:showSerName val="0"/>
          <c:showPercent val="0"/>
          <c:showBubbleSize val="0"/>
          <c:showLeaderLines val="1"/>
        </c:dLbls>
        <c:firstSliceAng val="3"/>
        <c:holeSize val="52"/>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FFFF">
        <a:lumMod val="95000"/>
      </a:srgbClr>
    </a:solidFill>
    <a:ln>
      <a:noFill/>
    </a:ln>
    <a:effectLst/>
  </c:spPr>
  <c:txPr>
    <a:bodyPr/>
    <a:lstStyle/>
    <a:p>
      <a:pPr>
        <a:defRPr>
          <a:latin typeface="Lato" panose="020F0502020204030203" pitchFamily="34" charset="0"/>
          <a:ea typeface="Lato" panose="020F0502020204030203" pitchFamily="34" charset="0"/>
          <a:cs typeface="Lato" panose="020F0502020204030203" pitchFamily="34" charset="0"/>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title>
    <c:autoTitleDeleted val="0"/>
    <c:plotArea>
      <c:layout/>
      <c:barChart>
        <c:barDir val="col"/>
        <c:grouping val="clustered"/>
        <c:varyColors val="0"/>
        <c:ser>
          <c:idx val="0"/>
          <c:order val="0"/>
          <c:tx>
            <c:strRef>
              <c:f>'Trad OoH Ad spend'!$A$4</c:f>
              <c:strCache>
                <c:ptCount val="1"/>
                <c:pt idx="0">
                  <c:v>Total Traditional OoH Ad Spend in India (Billion US $)</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'Trad OoH Ad spend'!$B$3:$L$3</c:f>
              <c:numCache>
                <c:formatCode>General</c:formatCode>
                <c:ptCount val="11"/>
                <c:pt idx="0">
                  <c:v>2017</c:v>
                </c:pt>
                <c:pt idx="1">
                  <c:v>2018</c:v>
                </c:pt>
                <c:pt idx="2">
                  <c:v>2019</c:v>
                </c:pt>
                <c:pt idx="3">
                  <c:v>2020</c:v>
                </c:pt>
                <c:pt idx="4">
                  <c:v>2021</c:v>
                </c:pt>
                <c:pt idx="5">
                  <c:v>2022</c:v>
                </c:pt>
                <c:pt idx="6">
                  <c:v>2023</c:v>
                </c:pt>
                <c:pt idx="7">
                  <c:v>2024</c:v>
                </c:pt>
                <c:pt idx="8">
                  <c:v>2025</c:v>
                </c:pt>
                <c:pt idx="9">
                  <c:v>2026</c:v>
                </c:pt>
                <c:pt idx="10">
                  <c:v>2027</c:v>
                </c:pt>
              </c:numCache>
            </c:numRef>
          </c:cat>
          <c:val>
            <c:numRef>
              <c:f>'Trad OoH Ad spend'!$B$4:$L$4</c:f>
              <c:numCache>
                <c:formatCode>General</c:formatCode>
                <c:ptCount val="11"/>
                <c:pt idx="0">
                  <c:v>0.39</c:v>
                </c:pt>
                <c:pt idx="1">
                  <c:v>0.41</c:v>
                </c:pt>
                <c:pt idx="2">
                  <c:v>0.43</c:v>
                </c:pt>
                <c:pt idx="3">
                  <c:v>0.31</c:v>
                </c:pt>
                <c:pt idx="4">
                  <c:v>0.35</c:v>
                </c:pt>
                <c:pt idx="5">
                  <c:v>0.41</c:v>
                </c:pt>
                <c:pt idx="6">
                  <c:v>0.42</c:v>
                </c:pt>
                <c:pt idx="7">
                  <c:v>0.42</c:v>
                </c:pt>
                <c:pt idx="8">
                  <c:v>0.41</c:v>
                </c:pt>
                <c:pt idx="9">
                  <c:v>0.41</c:v>
                </c:pt>
                <c:pt idx="10">
                  <c:v>0.41</c:v>
                </c:pt>
              </c:numCache>
            </c:numRef>
          </c:val>
          <c:extLst>
            <c:ext xmlns:c16="http://schemas.microsoft.com/office/drawing/2014/chart" uri="{C3380CC4-5D6E-409C-BE32-E72D297353CC}">
              <c16:uniqueId val="{00000000-C242-454C-B8A4-3734EC678AC0}"/>
            </c:ext>
          </c:extLst>
        </c:ser>
        <c:dLbls>
          <c:showLegendKey val="0"/>
          <c:showVal val="0"/>
          <c:showCatName val="0"/>
          <c:showSerName val="0"/>
          <c:showPercent val="0"/>
          <c:showBubbleSize val="0"/>
        </c:dLbls>
        <c:gapWidth val="219"/>
        <c:overlap val="-27"/>
        <c:axId val="1077758256"/>
        <c:axId val="1077758736"/>
      </c:barChart>
      <c:catAx>
        <c:axId val="1077758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crossAx val="1077758736"/>
        <c:crosses val="autoZero"/>
        <c:auto val="1"/>
        <c:lblAlgn val="ctr"/>
        <c:lblOffset val="100"/>
        <c:noMultiLvlLbl val="0"/>
      </c:catAx>
      <c:valAx>
        <c:axId val="10777587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crossAx val="107775825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Lato" panose="020F0502020204030203" pitchFamily="34" charset="0"/>
          <a:ea typeface="Lato" panose="020F0502020204030203" pitchFamily="34" charset="0"/>
          <a:cs typeface="Lato" panose="020F0502020204030203" pitchFamily="34" charset="0"/>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defRPr>
            </a:pPr>
            <a:r>
              <a:rPr lang="en-US" dirty="0"/>
              <a:t>Share of Digital Ad Spends in India by Industry Verticals (2021)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title>
    <c:autoTitleDeleted val="0"/>
    <c:plotArea>
      <c:layout/>
      <c:pieChart>
        <c:varyColors val="1"/>
        <c:ser>
          <c:idx val="0"/>
          <c:order val="0"/>
          <c:tx>
            <c:strRef>
              <c:f>'Digital ad spend'!$O$7</c:f>
              <c:strCache>
                <c:ptCount val="1"/>
                <c:pt idx="0">
                  <c:v>Share of Ad Spends in India (2021)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D38-429A-BFF4-A12B05EA6C5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D38-429A-BFF4-A12B05EA6C5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D38-429A-BFF4-A12B05EA6C5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D38-429A-BFF4-A12B05EA6C52}"/>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D38-429A-BFF4-A12B05EA6C52}"/>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FD38-429A-BFF4-A12B05EA6C52}"/>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FD38-429A-BFF4-A12B05EA6C52}"/>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FD38-429A-BFF4-A12B05EA6C52}"/>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FD38-429A-BFF4-A12B05EA6C52}"/>
              </c:ext>
            </c:extLst>
          </c:dPt>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'Digital ad spend'!$N$8:$N$16</c:f>
              <c:strCache>
                <c:ptCount val="9"/>
                <c:pt idx="0">
                  <c:v>FMCG</c:v>
                </c:pt>
                <c:pt idx="1">
                  <c:v>E-Commerce</c:v>
                </c:pt>
                <c:pt idx="2">
                  <c:v>Consumer Durables</c:v>
                </c:pt>
                <c:pt idx="3">
                  <c:v>Telecom</c:v>
                </c:pt>
                <c:pt idx="4">
                  <c:v>Auto </c:v>
                </c:pt>
                <c:pt idx="5">
                  <c:v>BFSI </c:v>
                </c:pt>
                <c:pt idx="6">
                  <c:v>Media &amp; Ent</c:v>
                </c:pt>
                <c:pt idx="7">
                  <c:v>Retail </c:v>
                </c:pt>
                <c:pt idx="8">
                  <c:v>Others </c:v>
                </c:pt>
              </c:strCache>
            </c:strRef>
          </c:cat>
          <c:val>
            <c:numRef>
              <c:f>'Digital ad spend'!$O$8:$O$16</c:f>
              <c:numCache>
                <c:formatCode>0%</c:formatCode>
                <c:ptCount val="9"/>
                <c:pt idx="0">
                  <c:v>0.21</c:v>
                </c:pt>
                <c:pt idx="1">
                  <c:v>0.17</c:v>
                </c:pt>
                <c:pt idx="2">
                  <c:v>0.1</c:v>
                </c:pt>
                <c:pt idx="3">
                  <c:v>0.09</c:v>
                </c:pt>
                <c:pt idx="4">
                  <c:v>7.0000000000000007E-2</c:v>
                </c:pt>
                <c:pt idx="5">
                  <c:v>0.05</c:v>
                </c:pt>
                <c:pt idx="6">
                  <c:v>0.05</c:v>
                </c:pt>
                <c:pt idx="7">
                  <c:v>0.03</c:v>
                </c:pt>
                <c:pt idx="8">
                  <c:v>0.23</c:v>
                </c:pt>
              </c:numCache>
            </c:numRef>
          </c:val>
          <c:extLst>
            <c:ext xmlns:c16="http://schemas.microsoft.com/office/drawing/2014/chart" uri="{C3380CC4-5D6E-409C-BE32-E72D297353CC}">
              <c16:uniqueId val="{00000012-FD38-429A-BFF4-A12B05EA6C52}"/>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15488805814434045"/>
          <c:y val="0.61211951958801947"/>
          <c:w val="0.76202902101526437"/>
          <c:h val="0.3698310997224730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Lato" panose="020F0502020204030203" pitchFamily="34" charset="0"/>
              <a:ea typeface="Lato" panose="020F0502020204030203" pitchFamily="34" charset="0"/>
              <a:cs typeface="Lato" panose="020F0502020204030203" pitchFamily="34" charset="0"/>
            </a:defRPr>
          </a:pPr>
          <a:endParaRPr lang="en-US"/>
        </a:p>
      </c:txPr>
    </c:legend>
    <c:plotVisOnly val="1"/>
    <c:dispBlanksAs val="gap"/>
    <c:showDLblsOverMax val="0"/>
  </c:chart>
  <c:spPr>
    <a:noFill/>
    <a:ln>
      <a:noFill/>
    </a:ln>
    <a:effectLst/>
  </c:spPr>
  <c:txPr>
    <a:bodyPr/>
    <a:lstStyle/>
    <a:p>
      <a:pPr>
        <a:defRPr>
          <a:latin typeface="Lato" panose="020F0502020204030203" pitchFamily="34" charset="0"/>
          <a:ea typeface="Lato" panose="020F0502020204030203" pitchFamily="34" charset="0"/>
          <a:cs typeface="Lato" panose="020F0502020204030203" pitchFamily="34" charset="0"/>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'Survey Charts'!$A$2:$A$6</cx:f>
        <cx:lvl ptCount="5">
          <cx:pt idx="0">Only Greenery</cx:pt>
          <cx:pt idx="1">Low Pollution</cx:pt>
          <cx:pt idx="2">Medium Pollution</cx:pt>
          <cx:pt idx="3">High Pollution</cx:pt>
          <cx:pt idx="4">Light </cx:pt>
        </cx:lvl>
      </cx:strDim>
      <cx:numDim type="val">
        <cx:f>'Survey Charts'!$B$2:$B$6</cx:f>
        <cx:lvl ptCount="5" formatCode="0.00">
          <cx:pt idx="0">8.5887096774193541</cx:pt>
          <cx:pt idx="1">6.8091397849462387</cx:pt>
          <cx:pt idx="2">5.274193548387097</cx:pt>
          <cx:pt idx="3">4.5300000000000002</cx:pt>
          <cx:pt idx="4">3.806451612903226</cx:pt>
        </cx:lvl>
      </cx:numDim>
    </cx:data>
  </cx:chartData>
  <cx:chart>
    <cx:title pos="t" align="ctr" overlay="0">
      <cx:tx>
        <cx:rich>
          <a:bodyPr spcFirstLastPara="1" vertOverflow="ellipsis" horzOverflow="overflow" wrap="square" lIns="0" tIns="0" rIns="0" bIns="0" anchor="ctr" anchorCtr="1"/>
          <a:lstStyle/>
          <a:p>
            <a:pPr algn="ctr" rtl="0">
              <a:defRPr b="1">
                <a:latin typeface="Lato" panose="020F0502020204030203" pitchFamily="34" charset="0"/>
                <a:ea typeface="Lato" panose="020F0502020204030203" pitchFamily="34" charset="0"/>
                <a:cs typeface="Lato" panose="020F0502020204030203" pitchFamily="34" charset="0"/>
              </a:defRPr>
            </a:pPr>
            <a:r>
              <a:rPr lang="en-US" sz="1400" b="1" i="0" u="none" strike="noStrike" baseline="0" dirty="0">
                <a:solidFill>
                  <a:sysClr val="windowText" lastClr="000000">
                    <a:lumMod val="65000"/>
                    <a:lumOff val="35000"/>
                  </a:sysClr>
                </a:solidFill>
                <a:latin typeface="Lato" panose="020F0502020204030203" pitchFamily="34" charset="0"/>
                <a:ea typeface="Lato" panose="020F0502020204030203" pitchFamily="34" charset="0"/>
                <a:cs typeface="Lato" panose="020F0502020204030203" pitchFamily="34" charset="0"/>
              </a:rPr>
              <a:t>Average Visual Pollution (VP) Score</a:t>
            </a:r>
          </a:p>
        </cx:rich>
      </cx:tx>
    </cx:title>
    <cx:plotArea>
      <cx:plotAreaRegion>
        <cx:series layoutId="funnel" uniqueId="{534ED07D-FA91-45CC-BF4E-22797B5EBEAB}">
          <cx:tx>
            <cx:txData>
              <cx:f>'Survey Charts'!$B$1</cx:f>
              <cx:v>Average Visual Pollution Score</cx:v>
            </cx:txData>
          </cx:tx>
          <cx:dataPt idx="0">
            <cx:spPr>
              <a:solidFill>
                <a:srgbClr val="00B050"/>
              </a:solidFill>
            </cx:spPr>
          </cx:dataPt>
          <cx:dataPt idx="2">
            <cx:spPr>
              <a:solidFill>
                <a:srgbClr val="5B9BD5">
                  <a:lumMod val="60000"/>
                  <a:lumOff val="40000"/>
                </a:srgbClr>
              </a:solidFill>
            </cx:spPr>
          </cx:dataPt>
          <cx:dataPt idx="3">
            <cx:spPr>
              <a:solidFill>
                <a:srgbClr val="FF0000"/>
              </a:solidFill>
            </cx:spPr>
          </cx:dataPt>
          <cx:dataPt idx="4">
            <cx:spPr>
              <a:solidFill>
                <a:srgbClr val="FFFF00"/>
              </a:solidFill>
            </cx:spPr>
          </cx:dataPt>
          <cx:dataLabels>
            <cx:txPr>
              <a:bodyPr vertOverflow="overflow" horzOverflow="overflow" wrap="square" lIns="0" tIns="0" rIns="0" bIns="0"/>
              <a:lstStyle/>
              <a:p>
                <a:pPr algn="ctr" rtl="0">
                  <a:defRPr sz="900" b="1" i="0">
                    <a:solidFill>
                      <a:srgbClr val="595959"/>
                    </a:solidFill>
                    <a:latin typeface="Lato" panose="020F0502020204030203" pitchFamily="34" charset="0"/>
                    <a:ea typeface="Lato" panose="020F0502020204030203" pitchFamily="34" charset="0"/>
                    <a:cs typeface="Lato" panose="020F0502020204030203" pitchFamily="34" charset="0"/>
                  </a:defRPr>
                </a:pPr>
                <a:endParaRPr lang="en-IN" b="1">
                  <a:latin typeface="Lato" panose="020F0502020204030203" pitchFamily="34" charset="0"/>
                  <a:ea typeface="Lato" panose="020F0502020204030203" pitchFamily="34" charset="0"/>
                  <a:cs typeface="Lato" panose="020F0502020204030203" pitchFamily="34" charset="0"/>
                </a:endParaRPr>
              </a:p>
            </cx:txPr>
            <cx:visibility seriesName="0" categoryName="0" value="1"/>
          </cx:dataLabels>
          <cx:dataId val="0"/>
        </cx:series>
      </cx:plotAreaRegion>
      <cx:axis id="0">
        <cx:catScaling gapWidth="0.0599999987"/>
        <cx:title>
          <cx:tx>
            <cx:txData>
              <cx:v>Image Pollution Exposure</cx:v>
            </cx:txData>
          </cx:tx>
          <cx:txPr>
            <a:bodyPr spcFirstLastPara="1" vertOverflow="ellipsis" horzOverflow="overflow" wrap="square" lIns="0" tIns="0" rIns="0" bIns="0" anchor="ctr" anchorCtr="1"/>
            <a:lstStyle/>
            <a:p>
              <a:pPr algn="ctr" rtl="0">
                <a:defRPr sz="900" b="0">
                  <a:solidFill>
                    <a:schemeClr val="tx1"/>
                  </a:solidFill>
                  <a:latin typeface="Lato" panose="020F0502020204030203" pitchFamily="34" charset="0"/>
                  <a:ea typeface="Lato" panose="020F0502020204030203" pitchFamily="34" charset="0"/>
                  <a:cs typeface="Lato" panose="020F0502020204030203" pitchFamily="34" charset="0"/>
                </a:defRPr>
              </a:pPr>
              <a:r>
                <a:rPr lang="en-US" sz="900" b="0" i="0" u="none" strike="noStrike" baseline="0">
                  <a:solidFill>
                    <a:schemeClr val="tx1"/>
                  </a:solidFill>
                  <a:latin typeface="Lato" panose="020F0502020204030203" pitchFamily="34" charset="0"/>
                  <a:ea typeface="Lato" panose="020F0502020204030203" pitchFamily="34" charset="0"/>
                  <a:cs typeface="Lato" panose="020F0502020204030203" pitchFamily="34" charset="0"/>
                </a:rPr>
                <a:t>Image Pollution Exposure</a:t>
              </a:r>
            </a:p>
          </cx:txPr>
        </cx:title>
        <cx:tickLabels/>
        <cx:txPr>
          <a:bodyPr vertOverflow="overflow" horzOverflow="overflow" wrap="square" lIns="0" tIns="0" rIns="0" bIns="0"/>
          <a:lstStyle/>
          <a:p>
            <a:pPr algn="ctr" rtl="0">
              <a:defRPr sz="900" b="0" i="0">
                <a:solidFill>
                  <a:srgbClr val="595959"/>
                </a:solidFill>
                <a:latin typeface="Lato" panose="020F0502020204030203" pitchFamily="34" charset="0"/>
                <a:ea typeface="Lato" panose="020F0502020204030203" pitchFamily="34" charset="0"/>
                <a:cs typeface="Lato" panose="020F0502020204030203" pitchFamily="34" charset="0"/>
              </a:defRPr>
            </a:pPr>
            <a:endParaRPr lang="en-IN" b="0">
              <a:latin typeface="Lato" panose="020F0502020204030203" pitchFamily="34" charset="0"/>
              <a:ea typeface="Lato" panose="020F0502020204030203" pitchFamily="34" charset="0"/>
              <a:cs typeface="Lato" panose="020F0502020204030203" pitchFamily="34" charset="0"/>
            </a:endParaRPr>
          </a:p>
        </cx:txPr>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784BAB-175F-476B-BD4D-8023097B12F3}" type="doc">
      <dgm:prSet loTypeId="urn:microsoft.com/office/officeart/2005/8/layout/hList1" loCatId="list" qsTypeId="urn:microsoft.com/office/officeart/2005/8/quickstyle/simple3" qsCatId="simple" csTypeId="urn:microsoft.com/office/officeart/2005/8/colors/colorful2" csCatId="colorful" phldr="1"/>
      <dgm:spPr/>
      <dgm:t>
        <a:bodyPr/>
        <a:lstStyle/>
        <a:p>
          <a:endParaRPr lang="en-IN"/>
        </a:p>
      </dgm:t>
    </dgm:pt>
    <dgm:pt modelId="{7B2AE4F2-CBF8-4C6B-80BC-D0CD79DE89F3}">
      <dgm:prSet phldrT="[Text]" custT="1"/>
      <dgm:spPr>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r>
            <a:rPr lang="en-IN" sz="1200" dirty="0">
              <a:latin typeface="Lato" panose="020F0502020204030203" pitchFamily="34" charset="0"/>
              <a:ea typeface="Lato" panose="020F0502020204030203" pitchFamily="34" charset="0"/>
              <a:cs typeface="Lato" panose="020F0502020204030203" pitchFamily="34" charset="0"/>
            </a:rPr>
            <a:t>Rahul Dogra</a:t>
          </a:r>
        </a:p>
      </dgm:t>
    </dgm:pt>
    <dgm:pt modelId="{5802EF07-5D40-4AAF-B11E-682830A25632}" type="parTrans" cxnId="{06BFB560-9624-40A1-AA4D-87FBD76035CB}">
      <dgm:prSet/>
      <dgm:spPr/>
      <dgm:t>
        <a:bodyPr/>
        <a:lstStyle/>
        <a:p>
          <a:endParaRPr lang="en-IN" sz="1200">
            <a:latin typeface="Lato" panose="020F0502020204030203" pitchFamily="34" charset="0"/>
            <a:ea typeface="Lato" panose="020F0502020204030203" pitchFamily="34" charset="0"/>
            <a:cs typeface="Lato" panose="020F0502020204030203" pitchFamily="34" charset="0"/>
          </a:endParaRPr>
        </a:p>
      </dgm:t>
    </dgm:pt>
    <dgm:pt modelId="{5B8D0B50-DC7D-4EE6-A38F-60989DF3B986}" type="sibTrans" cxnId="{06BFB560-9624-40A1-AA4D-87FBD76035CB}">
      <dgm:prSet/>
      <dgm:spPr/>
      <dgm:t>
        <a:bodyPr/>
        <a:lstStyle/>
        <a:p>
          <a:endParaRPr lang="en-IN" sz="1200">
            <a:latin typeface="Lato" panose="020F0502020204030203" pitchFamily="34" charset="0"/>
            <a:ea typeface="Lato" panose="020F0502020204030203" pitchFamily="34" charset="0"/>
            <a:cs typeface="Lato" panose="020F0502020204030203" pitchFamily="34" charset="0"/>
          </a:endParaRPr>
        </a:p>
      </dgm:t>
    </dgm:pt>
    <dgm:pt modelId="{E3EB38E7-642A-4080-9D74-2A369611C417}">
      <dgm:prSet phldrT="[Text]" custT="1"/>
      <dgm:spPr>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r>
            <a:rPr lang="en-IN" sz="1200" dirty="0">
              <a:latin typeface="Lato" panose="020F0502020204030203" pitchFamily="34" charset="0"/>
              <a:ea typeface="Lato" panose="020F0502020204030203" pitchFamily="34" charset="0"/>
              <a:cs typeface="Lato" panose="020F0502020204030203" pitchFamily="34" charset="0"/>
            </a:rPr>
            <a:t>Veena Viswanathan</a:t>
          </a:r>
        </a:p>
      </dgm:t>
    </dgm:pt>
    <dgm:pt modelId="{9BA84ECB-340D-4189-AC12-1B4BA1F0E2A3}" type="parTrans" cxnId="{43E12B68-FE2D-4C72-8C27-7B56875D2D79}">
      <dgm:prSet/>
      <dgm:spPr/>
      <dgm:t>
        <a:bodyPr/>
        <a:lstStyle/>
        <a:p>
          <a:endParaRPr lang="en-IN" sz="1200">
            <a:latin typeface="Lato" panose="020F0502020204030203" pitchFamily="34" charset="0"/>
            <a:ea typeface="Lato" panose="020F0502020204030203" pitchFamily="34" charset="0"/>
            <a:cs typeface="Lato" panose="020F0502020204030203" pitchFamily="34" charset="0"/>
          </a:endParaRPr>
        </a:p>
      </dgm:t>
    </dgm:pt>
    <dgm:pt modelId="{A9B34833-F4F3-4584-AE50-220AA8F5A54A}" type="sibTrans" cxnId="{43E12B68-FE2D-4C72-8C27-7B56875D2D79}">
      <dgm:prSet/>
      <dgm:spPr/>
      <dgm:t>
        <a:bodyPr/>
        <a:lstStyle/>
        <a:p>
          <a:endParaRPr lang="en-IN" sz="1200">
            <a:latin typeface="Lato" panose="020F0502020204030203" pitchFamily="34" charset="0"/>
            <a:ea typeface="Lato" panose="020F0502020204030203" pitchFamily="34" charset="0"/>
            <a:cs typeface="Lato" panose="020F0502020204030203" pitchFamily="34" charset="0"/>
          </a:endParaRPr>
        </a:p>
      </dgm:t>
    </dgm:pt>
    <dgm:pt modelId="{35510BDC-11E0-450F-8299-51C6B9BBC492}">
      <dgm:prSet phldrT="[Text]" custT="1"/>
      <dgm:spPr>
        <a:solidFill>
          <a:schemeClr val="accent1">
            <a:lumMod val="60000"/>
            <a:lumOff val="4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r>
            <a:rPr lang="en-IN" sz="1200" dirty="0">
              <a:latin typeface="Lato" panose="020F0502020204030203" pitchFamily="34" charset="0"/>
              <a:ea typeface="Lato" panose="020F0502020204030203" pitchFamily="34" charset="0"/>
              <a:cs typeface="Lato" panose="020F0502020204030203" pitchFamily="34" charset="0"/>
            </a:rPr>
            <a:t>Rahul </a:t>
          </a:r>
          <a:r>
            <a:rPr lang="en-IN" sz="1200" dirty="0" err="1">
              <a:latin typeface="Lato" panose="020F0502020204030203" pitchFamily="34" charset="0"/>
              <a:ea typeface="Lato" panose="020F0502020204030203" pitchFamily="34" charset="0"/>
              <a:cs typeface="Lato" panose="020F0502020204030203" pitchFamily="34" charset="0"/>
            </a:rPr>
            <a:t>Kadgavkar</a:t>
          </a:r>
          <a:endParaRPr lang="en-IN" sz="1200" dirty="0">
            <a:latin typeface="Lato" panose="020F0502020204030203" pitchFamily="34" charset="0"/>
            <a:ea typeface="Lato" panose="020F0502020204030203" pitchFamily="34" charset="0"/>
            <a:cs typeface="Lato" panose="020F0502020204030203" pitchFamily="34" charset="0"/>
          </a:endParaRPr>
        </a:p>
      </dgm:t>
    </dgm:pt>
    <dgm:pt modelId="{07BC3F58-C049-41DB-A387-D8D6C2F4DB79}" type="parTrans" cxnId="{816A85AD-E3E8-4DFB-96E4-7320CFA8EB62}">
      <dgm:prSet/>
      <dgm:spPr/>
      <dgm:t>
        <a:bodyPr/>
        <a:lstStyle/>
        <a:p>
          <a:endParaRPr lang="en-IN" sz="1200">
            <a:latin typeface="Lato" panose="020F0502020204030203" pitchFamily="34" charset="0"/>
            <a:ea typeface="Lato" panose="020F0502020204030203" pitchFamily="34" charset="0"/>
            <a:cs typeface="Lato" panose="020F0502020204030203" pitchFamily="34" charset="0"/>
          </a:endParaRPr>
        </a:p>
      </dgm:t>
    </dgm:pt>
    <dgm:pt modelId="{7CF71C30-2B63-43B0-8030-6E00F0E61A70}" type="sibTrans" cxnId="{816A85AD-E3E8-4DFB-96E4-7320CFA8EB62}">
      <dgm:prSet/>
      <dgm:spPr/>
      <dgm:t>
        <a:bodyPr/>
        <a:lstStyle/>
        <a:p>
          <a:endParaRPr lang="en-IN" sz="1200">
            <a:latin typeface="Lato" panose="020F0502020204030203" pitchFamily="34" charset="0"/>
            <a:ea typeface="Lato" panose="020F0502020204030203" pitchFamily="34" charset="0"/>
            <a:cs typeface="Lato" panose="020F0502020204030203" pitchFamily="34" charset="0"/>
          </a:endParaRPr>
        </a:p>
      </dgm:t>
    </dgm:pt>
    <dgm:pt modelId="{29EA8DDA-B782-4247-BCA6-42D475FBF871}">
      <dgm:prSet custT="1"/>
      <dgm:spPr>
        <a:solidFill>
          <a:srgbClr val="FFCCFF"/>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r>
            <a:rPr lang="en-IN" sz="1200" dirty="0">
              <a:latin typeface="Lato" panose="020F0502020204030203" pitchFamily="34" charset="0"/>
              <a:ea typeface="Lato" panose="020F0502020204030203" pitchFamily="34" charset="0"/>
              <a:cs typeface="Lato" panose="020F0502020204030203" pitchFamily="34" charset="0"/>
            </a:rPr>
            <a:t>Koushik Karan</a:t>
          </a:r>
        </a:p>
      </dgm:t>
    </dgm:pt>
    <dgm:pt modelId="{E56C6C70-8127-4CBF-859E-2642F281D449}" type="parTrans" cxnId="{ACF4B06E-5212-411C-899E-27308BC16C58}">
      <dgm:prSet/>
      <dgm:spPr/>
      <dgm:t>
        <a:bodyPr/>
        <a:lstStyle/>
        <a:p>
          <a:endParaRPr lang="en-IN" sz="1200">
            <a:latin typeface="Lato" panose="020F0502020204030203" pitchFamily="34" charset="0"/>
            <a:ea typeface="Lato" panose="020F0502020204030203" pitchFamily="34" charset="0"/>
            <a:cs typeface="Lato" panose="020F0502020204030203" pitchFamily="34" charset="0"/>
          </a:endParaRPr>
        </a:p>
      </dgm:t>
    </dgm:pt>
    <dgm:pt modelId="{787062DE-1777-4EC1-84B9-0B8D1FB54B00}" type="sibTrans" cxnId="{ACF4B06E-5212-411C-899E-27308BC16C58}">
      <dgm:prSet/>
      <dgm:spPr/>
      <dgm:t>
        <a:bodyPr/>
        <a:lstStyle/>
        <a:p>
          <a:endParaRPr lang="en-IN" sz="1200">
            <a:latin typeface="Lato" panose="020F0502020204030203" pitchFamily="34" charset="0"/>
            <a:ea typeface="Lato" panose="020F0502020204030203" pitchFamily="34" charset="0"/>
            <a:cs typeface="Lato" panose="020F0502020204030203" pitchFamily="34" charset="0"/>
          </a:endParaRPr>
        </a:p>
      </dgm:t>
    </dgm:pt>
    <dgm:pt modelId="{F527F55E-453F-4446-81D7-D33900D369BB}">
      <dgm:prSet custT="1"/>
      <dgm:spPr>
        <a:solidFill>
          <a:srgbClr val="CCFFCC"/>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r>
            <a:rPr lang="en-IN" sz="1200" dirty="0">
              <a:latin typeface="Lato" panose="020F0502020204030203" pitchFamily="34" charset="0"/>
              <a:ea typeface="Lato" panose="020F0502020204030203" pitchFamily="34" charset="0"/>
              <a:cs typeface="Lato" panose="020F0502020204030203" pitchFamily="34" charset="0"/>
            </a:rPr>
            <a:t>Amit </a:t>
          </a:r>
          <a:r>
            <a:rPr lang="en-IN" sz="1200" dirty="0" err="1">
              <a:latin typeface="Lato" panose="020F0502020204030203" pitchFamily="34" charset="0"/>
              <a:ea typeface="Lato" panose="020F0502020204030203" pitchFamily="34" charset="0"/>
              <a:cs typeface="Lato" panose="020F0502020204030203" pitchFamily="34" charset="0"/>
            </a:rPr>
            <a:t>Nilajkar</a:t>
          </a:r>
          <a:endParaRPr lang="en-IN" sz="1200" dirty="0">
            <a:latin typeface="Lato" panose="020F0502020204030203" pitchFamily="34" charset="0"/>
            <a:ea typeface="Lato" panose="020F0502020204030203" pitchFamily="34" charset="0"/>
            <a:cs typeface="Lato" panose="020F0502020204030203" pitchFamily="34" charset="0"/>
          </a:endParaRPr>
        </a:p>
      </dgm:t>
    </dgm:pt>
    <dgm:pt modelId="{E4B6CBDC-6695-4C21-93A0-CC996386406D}" type="parTrans" cxnId="{096D4E9A-ECCB-4645-993B-E1F5A665E1FE}">
      <dgm:prSet/>
      <dgm:spPr/>
      <dgm:t>
        <a:bodyPr/>
        <a:lstStyle/>
        <a:p>
          <a:endParaRPr lang="en-IN" sz="1200">
            <a:latin typeface="Lato" panose="020F0502020204030203" pitchFamily="34" charset="0"/>
            <a:ea typeface="Lato" panose="020F0502020204030203" pitchFamily="34" charset="0"/>
            <a:cs typeface="Lato" panose="020F0502020204030203" pitchFamily="34" charset="0"/>
          </a:endParaRPr>
        </a:p>
      </dgm:t>
    </dgm:pt>
    <dgm:pt modelId="{8E9C78AF-87F5-4DF8-82A6-EEBFC3960615}" type="sibTrans" cxnId="{096D4E9A-ECCB-4645-993B-E1F5A665E1FE}">
      <dgm:prSet/>
      <dgm:spPr/>
      <dgm:t>
        <a:bodyPr/>
        <a:lstStyle/>
        <a:p>
          <a:endParaRPr lang="en-IN" sz="1200">
            <a:latin typeface="Lato" panose="020F0502020204030203" pitchFamily="34" charset="0"/>
            <a:ea typeface="Lato" panose="020F0502020204030203" pitchFamily="34" charset="0"/>
            <a:cs typeface="Lato" panose="020F0502020204030203" pitchFamily="34" charset="0"/>
          </a:endParaRPr>
        </a:p>
      </dgm:t>
    </dgm:pt>
    <dgm:pt modelId="{C2E152C4-5471-4E7B-A65B-9BC5350F14EA}">
      <dgm:prSet custT="1"/>
      <dgm:spPr>
        <a:solidFill>
          <a:schemeClr val="bg1">
            <a:lumMod val="85000"/>
            <a:alpha val="9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pPr algn="ctr">
            <a:buClrTx/>
            <a:buFont typeface="Arial" panose="020B0604020202020204" pitchFamily="34" charset="0"/>
            <a:buNone/>
          </a:pPr>
          <a:r>
            <a:rPr lang="en-US" sz="1100" dirty="0">
              <a:latin typeface="Lato" panose="020F0502020204030203" pitchFamily="34" charset="0"/>
              <a:ea typeface="Lato" panose="020F0502020204030203" pitchFamily="34" charset="0"/>
              <a:cs typeface="Lato" panose="020F0502020204030203" pitchFamily="34" charset="0"/>
            </a:rPr>
            <a:t>Electronics &amp; IOT Engineer</a:t>
          </a:r>
          <a:endParaRPr lang="en-IN" sz="1100" dirty="0">
            <a:latin typeface="Lato" panose="020F0502020204030203" pitchFamily="34" charset="0"/>
            <a:ea typeface="Lato" panose="020F0502020204030203" pitchFamily="34" charset="0"/>
            <a:cs typeface="Lato" panose="020F0502020204030203" pitchFamily="34" charset="0"/>
          </a:endParaRPr>
        </a:p>
      </dgm:t>
    </dgm:pt>
    <dgm:pt modelId="{A0F85E2C-CFCA-4419-9CA2-1DC74D0DCB99}" type="parTrans" cxnId="{ADF87DDD-FCC4-48F1-A970-7D24FF836307}">
      <dgm:prSet/>
      <dgm:spPr/>
      <dgm:t>
        <a:bodyPr/>
        <a:lstStyle/>
        <a:p>
          <a:endParaRPr lang="en-IN"/>
        </a:p>
      </dgm:t>
    </dgm:pt>
    <dgm:pt modelId="{B38136C5-9AD3-440C-93B4-C232ECE8F805}" type="sibTrans" cxnId="{ADF87DDD-FCC4-48F1-A970-7D24FF836307}">
      <dgm:prSet/>
      <dgm:spPr/>
      <dgm:t>
        <a:bodyPr/>
        <a:lstStyle/>
        <a:p>
          <a:endParaRPr lang="en-IN"/>
        </a:p>
      </dgm:t>
    </dgm:pt>
    <dgm:pt modelId="{81D48F8B-58BE-4162-ABAE-ED20D4CCC81D}">
      <dgm:prSet custT="1"/>
      <dgm:spPr>
        <a:solidFill>
          <a:schemeClr val="bg1">
            <a:lumMod val="85000"/>
            <a:alpha val="9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pPr algn="ctr">
            <a:buClr>
              <a:schemeClr val="bg1"/>
            </a:buClr>
            <a:buFont typeface="Wingdings" panose="05000000000000000000" pitchFamily="2" charset="2"/>
            <a:buNone/>
          </a:pPr>
          <a:endParaRPr lang="en-IN" sz="1100" dirty="0">
            <a:latin typeface="Lato" panose="020F0502020204030203" pitchFamily="34" charset="0"/>
            <a:ea typeface="Lato" panose="020F0502020204030203" pitchFamily="34" charset="0"/>
            <a:cs typeface="Lato" panose="020F0502020204030203" pitchFamily="34" charset="0"/>
          </a:endParaRPr>
        </a:p>
      </dgm:t>
    </dgm:pt>
    <dgm:pt modelId="{3DCA00DC-BE93-481E-BBAA-34349AD714CB}" type="parTrans" cxnId="{ECD8C3AE-461A-4896-8E4C-C1D42B2CF669}">
      <dgm:prSet/>
      <dgm:spPr/>
      <dgm:t>
        <a:bodyPr/>
        <a:lstStyle/>
        <a:p>
          <a:endParaRPr lang="en-IN"/>
        </a:p>
      </dgm:t>
    </dgm:pt>
    <dgm:pt modelId="{C7C1F03C-90A2-4C34-B954-84E1CF2C591A}" type="sibTrans" cxnId="{ECD8C3AE-461A-4896-8E4C-C1D42B2CF669}">
      <dgm:prSet/>
      <dgm:spPr/>
      <dgm:t>
        <a:bodyPr/>
        <a:lstStyle/>
        <a:p>
          <a:endParaRPr lang="en-IN"/>
        </a:p>
      </dgm:t>
    </dgm:pt>
    <dgm:pt modelId="{DEA51A14-3A61-4670-A768-AAD25FBF4DED}">
      <dgm:prSet phldrT="[Text]" custT="1"/>
      <dgm:spPr>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pPr algn="ctr">
            <a:buClr>
              <a:schemeClr val="tx1"/>
            </a:buClr>
            <a:buNone/>
          </a:pPr>
          <a:r>
            <a:rPr lang="en-US" sz="1100" dirty="0">
              <a:latin typeface="Lato" panose="020F0502020204030203" pitchFamily="34" charset="0"/>
              <a:ea typeface="Lato" panose="020F0502020204030203" pitchFamily="34" charset="0"/>
              <a:cs typeface="Lato" panose="020F0502020204030203" pitchFamily="34" charset="0"/>
            </a:rPr>
            <a:t>Product  Design Engineer</a:t>
          </a:r>
          <a:endParaRPr lang="en-IN" sz="1100" dirty="0">
            <a:latin typeface="Lato" panose="020F0502020204030203" pitchFamily="34" charset="0"/>
            <a:ea typeface="Lato" panose="020F0502020204030203" pitchFamily="34" charset="0"/>
            <a:cs typeface="Lato" panose="020F0502020204030203" pitchFamily="34" charset="0"/>
          </a:endParaRPr>
        </a:p>
      </dgm:t>
    </dgm:pt>
    <dgm:pt modelId="{371D1B84-90B4-4930-837E-B7BD53BD1ED2}" type="parTrans" cxnId="{9A9643EB-B647-4076-990E-01B27EE6F505}">
      <dgm:prSet/>
      <dgm:spPr/>
      <dgm:t>
        <a:bodyPr/>
        <a:lstStyle/>
        <a:p>
          <a:endParaRPr lang="en-IN"/>
        </a:p>
      </dgm:t>
    </dgm:pt>
    <dgm:pt modelId="{9B1C9DD9-3395-4E3D-BF68-C11B982B0A76}" type="sibTrans" cxnId="{9A9643EB-B647-4076-990E-01B27EE6F505}">
      <dgm:prSet/>
      <dgm:spPr/>
      <dgm:t>
        <a:bodyPr/>
        <a:lstStyle/>
        <a:p>
          <a:endParaRPr lang="en-IN"/>
        </a:p>
      </dgm:t>
    </dgm:pt>
    <dgm:pt modelId="{62E0CC38-14EC-452B-AFCA-69E19253B871}">
      <dgm:prSet phldrT="[Text]" custT="1"/>
      <dgm:spPr>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pPr algn="ctr">
            <a:buClrTx/>
            <a:buFont typeface="Arial" panose="020B0604020202020204" pitchFamily="34" charset="0"/>
            <a:buNone/>
          </a:pPr>
          <a:endParaRPr lang="en-IN" sz="1100" dirty="0">
            <a:latin typeface="Lato" panose="020F0502020204030203" pitchFamily="34" charset="0"/>
            <a:ea typeface="Lato" panose="020F0502020204030203" pitchFamily="34" charset="0"/>
            <a:cs typeface="Lato" panose="020F0502020204030203" pitchFamily="34" charset="0"/>
          </a:endParaRPr>
        </a:p>
      </dgm:t>
    </dgm:pt>
    <dgm:pt modelId="{C2D82B7C-C670-4D6B-B696-C32CE889C0B6}" type="parTrans" cxnId="{A273E06F-FC2C-403D-9D37-A466E3A90268}">
      <dgm:prSet/>
      <dgm:spPr/>
      <dgm:t>
        <a:bodyPr/>
        <a:lstStyle/>
        <a:p>
          <a:endParaRPr lang="en-IN"/>
        </a:p>
      </dgm:t>
    </dgm:pt>
    <dgm:pt modelId="{A29D6A25-F195-43C5-9C46-9F8404C699AB}" type="sibTrans" cxnId="{A273E06F-FC2C-403D-9D37-A466E3A90268}">
      <dgm:prSet/>
      <dgm:spPr/>
      <dgm:t>
        <a:bodyPr/>
        <a:lstStyle/>
        <a:p>
          <a:endParaRPr lang="en-IN"/>
        </a:p>
      </dgm:t>
    </dgm:pt>
    <dgm:pt modelId="{DB281CB1-B860-49A1-8A80-E11C551056B3}">
      <dgm:prSet phldrT="[Text]" custT="1"/>
      <dgm:spPr>
        <a:solidFill>
          <a:schemeClr val="bg2">
            <a:lumMod val="10000"/>
            <a:lumOff val="90000"/>
            <a:alpha val="9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pPr algn="ctr">
            <a:buClrTx/>
            <a:buFont typeface="Arial" panose="020B0604020202020204" pitchFamily="34" charset="0"/>
            <a:buNone/>
          </a:pPr>
          <a:r>
            <a:rPr lang="en-IN" sz="1100" dirty="0">
              <a:latin typeface="Lato" panose="020F0502020204030203" pitchFamily="34" charset="0"/>
              <a:ea typeface="Lato" panose="020F0502020204030203" pitchFamily="34" charset="0"/>
              <a:cs typeface="Lato" panose="020F0502020204030203" pitchFamily="34" charset="0"/>
            </a:rPr>
            <a:t>Cloud/IT Engineer</a:t>
          </a:r>
        </a:p>
      </dgm:t>
    </dgm:pt>
    <dgm:pt modelId="{C05A8CB2-6D75-42F8-958E-BF91FB891B41}" type="parTrans" cxnId="{DA183169-1D82-4D2A-8C08-F0877B35E838}">
      <dgm:prSet/>
      <dgm:spPr/>
      <dgm:t>
        <a:bodyPr/>
        <a:lstStyle/>
        <a:p>
          <a:endParaRPr lang="en-IN"/>
        </a:p>
      </dgm:t>
    </dgm:pt>
    <dgm:pt modelId="{3214ECA5-F092-4F80-9B71-B5CCDD219CAD}" type="sibTrans" cxnId="{DA183169-1D82-4D2A-8C08-F0877B35E838}">
      <dgm:prSet/>
      <dgm:spPr/>
      <dgm:t>
        <a:bodyPr/>
        <a:lstStyle/>
        <a:p>
          <a:endParaRPr lang="en-IN"/>
        </a:p>
      </dgm:t>
    </dgm:pt>
    <dgm:pt modelId="{02CF8F67-2E1F-4A8D-A12D-06322CBCBF48}">
      <dgm:prSet custT="1"/>
      <dgm:spPr>
        <a:solidFill>
          <a:schemeClr val="bg1">
            <a:lumMod val="85000"/>
            <a:alpha val="9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pPr algn="ctr">
            <a:buClrTx/>
            <a:buFont typeface="Arial" panose="020B0604020202020204" pitchFamily="34" charset="0"/>
            <a:buNone/>
          </a:pPr>
          <a:endParaRPr lang="en-IN" sz="1100" dirty="0">
            <a:latin typeface="Lato" panose="020F0502020204030203" pitchFamily="34" charset="0"/>
            <a:ea typeface="Lato" panose="020F0502020204030203" pitchFamily="34" charset="0"/>
            <a:cs typeface="Lato" panose="020F0502020204030203" pitchFamily="34" charset="0"/>
          </a:endParaRPr>
        </a:p>
      </dgm:t>
    </dgm:pt>
    <dgm:pt modelId="{5E97DAF1-5A6F-482F-B4FA-369AD5C3588F}" type="parTrans" cxnId="{BC49B8A1-CF68-46E3-861A-1C684F17E750}">
      <dgm:prSet/>
      <dgm:spPr/>
      <dgm:t>
        <a:bodyPr/>
        <a:lstStyle/>
        <a:p>
          <a:endParaRPr lang="en-IN"/>
        </a:p>
      </dgm:t>
    </dgm:pt>
    <dgm:pt modelId="{C8B2D17A-F46A-48A8-8129-857E7BD7DCB0}" type="sibTrans" cxnId="{BC49B8A1-CF68-46E3-861A-1C684F17E750}">
      <dgm:prSet/>
      <dgm:spPr/>
      <dgm:t>
        <a:bodyPr/>
        <a:lstStyle/>
        <a:p>
          <a:endParaRPr lang="en-IN"/>
        </a:p>
      </dgm:t>
    </dgm:pt>
    <dgm:pt modelId="{63F039E5-1E95-4BA7-B0F0-6B473348696C}">
      <dgm:prSet phldrT="[Text]" custT="1"/>
      <dgm:spPr>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pPr algn="ctr">
            <a:buClr>
              <a:schemeClr val="tx1"/>
            </a:buClr>
            <a:buNone/>
          </a:pPr>
          <a:endParaRPr lang="en-IN" sz="1100" dirty="0">
            <a:latin typeface="Lato" panose="020F0502020204030203" pitchFamily="34" charset="0"/>
            <a:ea typeface="Lato" panose="020F0502020204030203" pitchFamily="34" charset="0"/>
            <a:cs typeface="Lato" panose="020F0502020204030203" pitchFamily="34" charset="0"/>
          </a:endParaRPr>
        </a:p>
      </dgm:t>
    </dgm:pt>
    <dgm:pt modelId="{EAB5029A-2DCC-476C-97C1-17B697C5EA0C}" type="parTrans" cxnId="{F5F5771D-CA36-42C8-901D-9C2DD27313EF}">
      <dgm:prSet/>
      <dgm:spPr/>
      <dgm:t>
        <a:bodyPr/>
        <a:lstStyle/>
        <a:p>
          <a:endParaRPr lang="en-IN"/>
        </a:p>
      </dgm:t>
    </dgm:pt>
    <dgm:pt modelId="{086B84E8-A556-4CC1-99EB-2A075BDBF2F3}" type="sibTrans" cxnId="{F5F5771D-CA36-42C8-901D-9C2DD27313EF}">
      <dgm:prSet/>
      <dgm:spPr/>
      <dgm:t>
        <a:bodyPr/>
        <a:lstStyle/>
        <a:p>
          <a:endParaRPr lang="en-IN"/>
        </a:p>
      </dgm:t>
    </dgm:pt>
    <dgm:pt modelId="{47F2EE53-21ED-479B-ADD5-5ECE99EA7EC9}">
      <dgm:prSet custT="1"/>
      <dgm:spPr/>
      <dgm:t>
        <a:bodyPr/>
        <a:lstStyle/>
        <a:p>
          <a:pPr algn="ctr">
            <a:buClrTx/>
            <a:buFont typeface="Arial" panose="020B0604020202020204" pitchFamily="34" charset="0"/>
            <a:buNone/>
          </a:pPr>
          <a:r>
            <a:rPr lang="en-IN" sz="1100" dirty="0">
              <a:latin typeface="Lato" panose="020F0502020204030203" pitchFamily="34" charset="0"/>
              <a:ea typeface="Lato" panose="020F0502020204030203" pitchFamily="34" charset="0"/>
              <a:cs typeface="Lato" panose="020F0502020204030203" pitchFamily="34" charset="0"/>
            </a:rPr>
            <a:t>Analytics &amp; Strategy Expert. Presentation Specialist </a:t>
          </a:r>
        </a:p>
      </dgm:t>
    </dgm:pt>
    <dgm:pt modelId="{5E1073FE-926B-43CE-8343-21F24B19AE1F}" type="parTrans" cxnId="{B733B946-948D-4DB5-B9E6-868E02CABBFD}">
      <dgm:prSet/>
      <dgm:spPr/>
      <dgm:t>
        <a:bodyPr/>
        <a:lstStyle/>
        <a:p>
          <a:endParaRPr lang="en-IN"/>
        </a:p>
      </dgm:t>
    </dgm:pt>
    <dgm:pt modelId="{BBC3E5EB-34DC-49EE-AC7C-FC5A6427ED7C}" type="sibTrans" cxnId="{B733B946-948D-4DB5-B9E6-868E02CABBFD}">
      <dgm:prSet/>
      <dgm:spPr/>
      <dgm:t>
        <a:bodyPr/>
        <a:lstStyle/>
        <a:p>
          <a:endParaRPr lang="en-IN"/>
        </a:p>
      </dgm:t>
    </dgm:pt>
    <dgm:pt modelId="{C483B019-1BF2-428D-B39F-05F914D902EE}">
      <dgm:prSet custT="1"/>
      <dgm:spPr>
        <a:solidFill>
          <a:schemeClr val="bg2">
            <a:lumMod val="10000"/>
            <a:lumOff val="90000"/>
            <a:alpha val="9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pPr algn="ctr">
            <a:lnSpc>
              <a:spcPct val="100000"/>
            </a:lnSpc>
            <a:buNone/>
          </a:pPr>
          <a:r>
            <a:rPr lang="en-IN" sz="1100" dirty="0">
              <a:latin typeface="Lato" panose="020F0502020204030203" pitchFamily="34" charset="0"/>
              <a:ea typeface="Lato" panose="020F0502020204030203" pitchFamily="34" charset="0"/>
              <a:cs typeface="Lato" panose="020F0502020204030203" pitchFamily="34" charset="0"/>
            </a:rPr>
            <a:t>Software and Web Expert</a:t>
          </a:r>
        </a:p>
      </dgm:t>
    </dgm:pt>
    <dgm:pt modelId="{6D702588-12C3-4D52-9710-507AFEA6D662}" type="parTrans" cxnId="{E423F112-74EE-49A0-990C-DD21A2554A39}">
      <dgm:prSet/>
      <dgm:spPr/>
      <dgm:t>
        <a:bodyPr/>
        <a:lstStyle/>
        <a:p>
          <a:endParaRPr lang="en-IN"/>
        </a:p>
      </dgm:t>
    </dgm:pt>
    <dgm:pt modelId="{FD155E19-7666-4A39-B8F6-45D18AABB870}" type="sibTrans" cxnId="{E423F112-74EE-49A0-990C-DD21A2554A39}">
      <dgm:prSet/>
      <dgm:spPr/>
      <dgm:t>
        <a:bodyPr/>
        <a:lstStyle/>
        <a:p>
          <a:endParaRPr lang="en-IN"/>
        </a:p>
      </dgm:t>
    </dgm:pt>
    <dgm:pt modelId="{064B28C9-6621-4D3D-B5E4-559C1B08097D}">
      <dgm:prSet phldrT="[Text]" custT="1"/>
      <dgm:spPr>
        <a:solidFill>
          <a:schemeClr val="bg2">
            <a:lumMod val="10000"/>
            <a:lumOff val="90000"/>
            <a:alpha val="9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pPr algn="ctr">
            <a:buClrTx/>
            <a:buFont typeface="Arial" panose="020B0604020202020204" pitchFamily="34" charset="0"/>
            <a:buNone/>
          </a:pPr>
          <a:endParaRPr lang="en-IN" sz="1100" dirty="0">
            <a:latin typeface="Lato" panose="020F0502020204030203" pitchFamily="34" charset="0"/>
            <a:ea typeface="Lato" panose="020F0502020204030203" pitchFamily="34" charset="0"/>
            <a:cs typeface="Lato" panose="020F0502020204030203" pitchFamily="34" charset="0"/>
          </a:endParaRPr>
        </a:p>
      </dgm:t>
    </dgm:pt>
    <dgm:pt modelId="{F6231626-4F62-45DB-8292-F0CCAC98BB54}" type="parTrans" cxnId="{3E809845-A6E3-486C-B85C-8FDF24D5F329}">
      <dgm:prSet/>
      <dgm:spPr/>
      <dgm:t>
        <a:bodyPr/>
        <a:lstStyle/>
        <a:p>
          <a:endParaRPr lang="en-IN"/>
        </a:p>
      </dgm:t>
    </dgm:pt>
    <dgm:pt modelId="{1A407DDC-657B-4981-BF25-0E0A5BBD4FF7}" type="sibTrans" cxnId="{3E809845-A6E3-486C-B85C-8FDF24D5F329}">
      <dgm:prSet/>
      <dgm:spPr/>
      <dgm:t>
        <a:bodyPr/>
        <a:lstStyle/>
        <a:p>
          <a:endParaRPr lang="en-IN"/>
        </a:p>
      </dgm:t>
    </dgm:pt>
    <dgm:pt modelId="{61A807C4-EAEA-469F-87CB-1DBA6B10CA6F}">
      <dgm:prSet phldrT="[Text]" custT="1"/>
      <dgm:spPr>
        <a:solidFill>
          <a:schemeClr val="bg2">
            <a:lumMod val="10000"/>
            <a:lumOff val="90000"/>
            <a:alpha val="9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pPr algn="ctr">
            <a:buClrTx/>
            <a:buFont typeface="Arial" panose="020B0604020202020204" pitchFamily="34" charset="0"/>
            <a:buNone/>
          </a:pPr>
          <a:endParaRPr lang="en-IN" sz="1100" dirty="0">
            <a:latin typeface="Lato" panose="020F0502020204030203" pitchFamily="34" charset="0"/>
            <a:ea typeface="Lato" panose="020F0502020204030203" pitchFamily="34" charset="0"/>
            <a:cs typeface="Lato" panose="020F0502020204030203" pitchFamily="34" charset="0"/>
          </a:endParaRPr>
        </a:p>
      </dgm:t>
    </dgm:pt>
    <dgm:pt modelId="{DA187017-0C6E-4D34-9F85-2A8ECC98B846}" type="parTrans" cxnId="{23E3754D-E596-4BC4-A383-92097396E4A7}">
      <dgm:prSet/>
      <dgm:spPr/>
      <dgm:t>
        <a:bodyPr/>
        <a:lstStyle/>
        <a:p>
          <a:endParaRPr lang="en-IN"/>
        </a:p>
      </dgm:t>
    </dgm:pt>
    <dgm:pt modelId="{E1CEB6A1-17FA-4335-B72C-00003F211416}" type="sibTrans" cxnId="{23E3754D-E596-4BC4-A383-92097396E4A7}">
      <dgm:prSet/>
      <dgm:spPr/>
      <dgm:t>
        <a:bodyPr/>
        <a:lstStyle/>
        <a:p>
          <a:endParaRPr lang="en-IN"/>
        </a:p>
      </dgm:t>
    </dgm:pt>
    <dgm:pt modelId="{8E3C7714-BEF7-46B9-A67A-5C35090493A8}">
      <dgm:prSet custT="1"/>
      <dgm:spPr>
        <a:solidFill>
          <a:schemeClr val="bg2">
            <a:lumMod val="10000"/>
            <a:lumOff val="90000"/>
            <a:alpha val="9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pPr algn="ctr">
            <a:lnSpc>
              <a:spcPct val="100000"/>
            </a:lnSpc>
            <a:buNone/>
          </a:pPr>
          <a:endParaRPr lang="en-IN" sz="1100" dirty="0">
            <a:latin typeface="Lato" panose="020F0502020204030203" pitchFamily="34" charset="0"/>
            <a:ea typeface="Lato" panose="020F0502020204030203" pitchFamily="34" charset="0"/>
            <a:cs typeface="Lato" panose="020F0502020204030203" pitchFamily="34" charset="0"/>
          </a:endParaRPr>
        </a:p>
      </dgm:t>
    </dgm:pt>
    <dgm:pt modelId="{64D21FF7-D3F5-4103-9612-21BDF61A6E92}" type="parTrans" cxnId="{A1132F3C-175B-40F1-9C0E-DF6393AA8334}">
      <dgm:prSet/>
      <dgm:spPr/>
      <dgm:t>
        <a:bodyPr/>
        <a:lstStyle/>
        <a:p>
          <a:endParaRPr lang="en-IN"/>
        </a:p>
      </dgm:t>
    </dgm:pt>
    <dgm:pt modelId="{FDDAF9AA-6608-4A12-970F-F3863A96BC87}" type="sibTrans" cxnId="{A1132F3C-175B-40F1-9C0E-DF6393AA8334}">
      <dgm:prSet/>
      <dgm:spPr/>
      <dgm:t>
        <a:bodyPr/>
        <a:lstStyle/>
        <a:p>
          <a:endParaRPr lang="en-IN"/>
        </a:p>
      </dgm:t>
    </dgm:pt>
    <dgm:pt modelId="{1E669DC4-BC56-4B66-8F0C-535E79DDFB97}">
      <dgm:prSet custT="1"/>
      <dgm:spPr>
        <a:solidFill>
          <a:schemeClr val="bg2">
            <a:lumMod val="10000"/>
            <a:lumOff val="90000"/>
            <a:alpha val="9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pPr algn="ctr">
            <a:lnSpc>
              <a:spcPct val="100000"/>
            </a:lnSpc>
            <a:buNone/>
          </a:pPr>
          <a:endParaRPr lang="en-IN" sz="1100" dirty="0">
            <a:latin typeface="Lato" panose="020F0502020204030203" pitchFamily="34" charset="0"/>
            <a:ea typeface="Lato" panose="020F0502020204030203" pitchFamily="34" charset="0"/>
            <a:cs typeface="Lato" panose="020F0502020204030203" pitchFamily="34" charset="0"/>
          </a:endParaRPr>
        </a:p>
      </dgm:t>
    </dgm:pt>
    <dgm:pt modelId="{4973D669-FA85-4347-8EF2-A70A38A73D3B}" type="parTrans" cxnId="{FA8C906A-CA6C-4873-89D0-96DAF0F098B1}">
      <dgm:prSet/>
      <dgm:spPr/>
      <dgm:t>
        <a:bodyPr/>
        <a:lstStyle/>
        <a:p>
          <a:endParaRPr lang="en-IN"/>
        </a:p>
      </dgm:t>
    </dgm:pt>
    <dgm:pt modelId="{2681773E-F281-4ACD-81CF-47588F1C8E02}" type="sibTrans" cxnId="{FA8C906A-CA6C-4873-89D0-96DAF0F098B1}">
      <dgm:prSet/>
      <dgm:spPr/>
      <dgm:t>
        <a:bodyPr/>
        <a:lstStyle/>
        <a:p>
          <a:endParaRPr lang="en-IN"/>
        </a:p>
      </dgm:t>
    </dgm:pt>
    <dgm:pt modelId="{8B2FC1C8-4791-4AF1-B5FD-D0795BAC173E}">
      <dgm:prSet custT="1"/>
      <dgm:spPr>
        <a:solidFill>
          <a:schemeClr val="bg1">
            <a:lumMod val="85000"/>
            <a:alpha val="9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dgm:spPr>
      <dgm:t>
        <a:bodyPr/>
        <a:lstStyle/>
        <a:p>
          <a:pPr algn="ctr">
            <a:buClrTx/>
            <a:buFont typeface="Arial" panose="020B0604020202020204" pitchFamily="34" charset="0"/>
            <a:buNone/>
          </a:pPr>
          <a:endParaRPr lang="en-IN" sz="1100" dirty="0">
            <a:latin typeface="Lato" panose="020F0502020204030203" pitchFamily="34" charset="0"/>
            <a:ea typeface="Lato" panose="020F0502020204030203" pitchFamily="34" charset="0"/>
            <a:cs typeface="Lato" panose="020F0502020204030203" pitchFamily="34" charset="0"/>
          </a:endParaRPr>
        </a:p>
      </dgm:t>
    </dgm:pt>
    <dgm:pt modelId="{DB56A8EB-6E58-45B0-A3B6-FBE22E11E7B6}" type="parTrans" cxnId="{2DF9B672-3D69-4895-849D-DC9CCD44FAAD}">
      <dgm:prSet/>
      <dgm:spPr/>
      <dgm:t>
        <a:bodyPr/>
        <a:lstStyle/>
        <a:p>
          <a:endParaRPr lang="en-IN"/>
        </a:p>
      </dgm:t>
    </dgm:pt>
    <dgm:pt modelId="{6ED45557-9201-4004-828B-DA9411DF0705}" type="sibTrans" cxnId="{2DF9B672-3D69-4895-849D-DC9CCD44FAAD}">
      <dgm:prSet/>
      <dgm:spPr/>
      <dgm:t>
        <a:bodyPr/>
        <a:lstStyle/>
        <a:p>
          <a:endParaRPr lang="en-IN"/>
        </a:p>
      </dgm:t>
    </dgm:pt>
    <dgm:pt modelId="{989730C2-EB66-4E4B-9EB5-D23013247F1C}" type="pres">
      <dgm:prSet presAssocID="{04784BAB-175F-476B-BD4D-8023097B12F3}" presName="Name0" presStyleCnt="0">
        <dgm:presLayoutVars>
          <dgm:dir/>
          <dgm:animLvl val="lvl"/>
          <dgm:resizeHandles val="exact"/>
        </dgm:presLayoutVars>
      </dgm:prSet>
      <dgm:spPr/>
    </dgm:pt>
    <dgm:pt modelId="{9C1798D5-C032-4C0E-B5B7-75D6F475CD3E}" type="pres">
      <dgm:prSet presAssocID="{7B2AE4F2-CBF8-4C6B-80BC-D0CD79DE89F3}" presName="composite" presStyleCnt="0"/>
      <dgm:spPr/>
    </dgm:pt>
    <dgm:pt modelId="{84B548E2-12C3-4CF4-983A-E56C5829E424}" type="pres">
      <dgm:prSet presAssocID="{7B2AE4F2-CBF8-4C6B-80BC-D0CD79DE89F3}" presName="parTx" presStyleLbl="alignNode1" presStyleIdx="0" presStyleCnt="5">
        <dgm:presLayoutVars>
          <dgm:chMax val="0"/>
          <dgm:chPref val="0"/>
          <dgm:bulletEnabled val="1"/>
        </dgm:presLayoutVars>
      </dgm:prSet>
      <dgm:spPr/>
    </dgm:pt>
    <dgm:pt modelId="{42634E7A-CB4B-4DA8-A9F7-F7D6F09B226E}" type="pres">
      <dgm:prSet presAssocID="{7B2AE4F2-CBF8-4C6B-80BC-D0CD79DE89F3}" presName="desTx" presStyleLbl="alignAccFollowNode1" presStyleIdx="0" presStyleCnt="5">
        <dgm:presLayoutVars>
          <dgm:bulletEnabled val="1"/>
        </dgm:presLayoutVars>
      </dgm:prSet>
      <dgm:spPr/>
    </dgm:pt>
    <dgm:pt modelId="{7B227A4C-C067-4942-B6CE-E33049D600B6}" type="pres">
      <dgm:prSet presAssocID="{5B8D0B50-DC7D-4EE6-A38F-60989DF3B986}" presName="space" presStyleCnt="0"/>
      <dgm:spPr/>
    </dgm:pt>
    <dgm:pt modelId="{0CCCF6B3-E209-4BE4-9392-D3D8BFB0AD55}" type="pres">
      <dgm:prSet presAssocID="{E3EB38E7-642A-4080-9D74-2A369611C417}" presName="composite" presStyleCnt="0"/>
      <dgm:spPr/>
    </dgm:pt>
    <dgm:pt modelId="{9210C68E-FCA1-4497-8682-E6FC25B50C6F}" type="pres">
      <dgm:prSet presAssocID="{E3EB38E7-642A-4080-9D74-2A369611C417}" presName="parTx" presStyleLbl="alignNode1" presStyleIdx="1" presStyleCnt="5">
        <dgm:presLayoutVars>
          <dgm:chMax val="0"/>
          <dgm:chPref val="0"/>
          <dgm:bulletEnabled val="1"/>
        </dgm:presLayoutVars>
      </dgm:prSet>
      <dgm:spPr/>
    </dgm:pt>
    <dgm:pt modelId="{B9E260B2-2A26-4DF9-8401-095661EE6A98}" type="pres">
      <dgm:prSet presAssocID="{E3EB38E7-642A-4080-9D74-2A369611C417}" presName="desTx" presStyleLbl="alignAccFollowNode1" presStyleIdx="1" presStyleCnt="5">
        <dgm:presLayoutVars>
          <dgm:bulletEnabled val="1"/>
        </dgm:presLayoutVars>
      </dgm:prSet>
      <dgm:spPr/>
    </dgm:pt>
    <dgm:pt modelId="{4F23AEAD-93B1-46A3-B5F3-09C267514F08}" type="pres">
      <dgm:prSet presAssocID="{A9B34833-F4F3-4584-AE50-220AA8F5A54A}" presName="space" presStyleCnt="0"/>
      <dgm:spPr/>
    </dgm:pt>
    <dgm:pt modelId="{43B4409B-2FFF-4638-9DDE-6785E21C9A02}" type="pres">
      <dgm:prSet presAssocID="{35510BDC-11E0-450F-8299-51C6B9BBC492}" presName="composite" presStyleCnt="0"/>
      <dgm:spPr/>
    </dgm:pt>
    <dgm:pt modelId="{16CA2CBC-7EC5-43EA-806D-7FA475FA3953}" type="pres">
      <dgm:prSet presAssocID="{35510BDC-11E0-450F-8299-51C6B9BBC492}" presName="parTx" presStyleLbl="alignNode1" presStyleIdx="2" presStyleCnt="5">
        <dgm:presLayoutVars>
          <dgm:chMax val="0"/>
          <dgm:chPref val="0"/>
          <dgm:bulletEnabled val="1"/>
        </dgm:presLayoutVars>
      </dgm:prSet>
      <dgm:spPr/>
    </dgm:pt>
    <dgm:pt modelId="{EDD9E726-C31C-40ED-8E39-B1A182DA2095}" type="pres">
      <dgm:prSet presAssocID="{35510BDC-11E0-450F-8299-51C6B9BBC492}" presName="desTx" presStyleLbl="alignAccFollowNode1" presStyleIdx="2" presStyleCnt="5">
        <dgm:presLayoutVars>
          <dgm:bulletEnabled val="1"/>
        </dgm:presLayoutVars>
      </dgm:prSet>
      <dgm:spPr/>
    </dgm:pt>
    <dgm:pt modelId="{C8D56426-3386-4B2C-BD78-37520ABD34F1}" type="pres">
      <dgm:prSet presAssocID="{7CF71C30-2B63-43B0-8030-6E00F0E61A70}" presName="space" presStyleCnt="0"/>
      <dgm:spPr/>
    </dgm:pt>
    <dgm:pt modelId="{1459FB38-6F2D-4756-9C9B-EF2AF4A37DB7}" type="pres">
      <dgm:prSet presAssocID="{29EA8DDA-B782-4247-BCA6-42D475FBF871}" presName="composite" presStyleCnt="0"/>
      <dgm:spPr/>
    </dgm:pt>
    <dgm:pt modelId="{AC1FB3CD-AD8D-4C6E-95FD-41F0B8E5E6CC}" type="pres">
      <dgm:prSet presAssocID="{29EA8DDA-B782-4247-BCA6-42D475FBF871}" presName="parTx" presStyleLbl="alignNode1" presStyleIdx="3" presStyleCnt="5">
        <dgm:presLayoutVars>
          <dgm:chMax val="0"/>
          <dgm:chPref val="0"/>
          <dgm:bulletEnabled val="1"/>
        </dgm:presLayoutVars>
      </dgm:prSet>
      <dgm:spPr/>
    </dgm:pt>
    <dgm:pt modelId="{61A58C4C-3944-4A8D-AF5E-7BFD9611B2A2}" type="pres">
      <dgm:prSet presAssocID="{29EA8DDA-B782-4247-BCA6-42D475FBF871}" presName="desTx" presStyleLbl="alignAccFollowNode1" presStyleIdx="3" presStyleCnt="5">
        <dgm:presLayoutVars>
          <dgm:bulletEnabled val="1"/>
        </dgm:presLayoutVars>
      </dgm:prSet>
      <dgm:spPr/>
    </dgm:pt>
    <dgm:pt modelId="{2DC5AAFF-0CF6-47EE-80AB-2838663A272C}" type="pres">
      <dgm:prSet presAssocID="{787062DE-1777-4EC1-84B9-0B8D1FB54B00}" presName="space" presStyleCnt="0"/>
      <dgm:spPr/>
    </dgm:pt>
    <dgm:pt modelId="{80EAF428-97C5-43BF-A4C4-B2A8D655E26D}" type="pres">
      <dgm:prSet presAssocID="{F527F55E-453F-4446-81D7-D33900D369BB}" presName="composite" presStyleCnt="0"/>
      <dgm:spPr/>
    </dgm:pt>
    <dgm:pt modelId="{FC212E29-0841-403D-8472-1C7BD52BD707}" type="pres">
      <dgm:prSet presAssocID="{F527F55E-453F-4446-81D7-D33900D369BB}" presName="parTx" presStyleLbl="alignNode1" presStyleIdx="4" presStyleCnt="5">
        <dgm:presLayoutVars>
          <dgm:chMax val="0"/>
          <dgm:chPref val="0"/>
          <dgm:bulletEnabled val="1"/>
        </dgm:presLayoutVars>
      </dgm:prSet>
      <dgm:spPr/>
    </dgm:pt>
    <dgm:pt modelId="{E5620364-3D03-48DE-A8C4-CCA2F4072352}" type="pres">
      <dgm:prSet presAssocID="{F527F55E-453F-4446-81D7-D33900D369BB}" presName="desTx" presStyleLbl="alignAccFollowNode1" presStyleIdx="4" presStyleCnt="5">
        <dgm:presLayoutVars>
          <dgm:bulletEnabled val="1"/>
        </dgm:presLayoutVars>
      </dgm:prSet>
      <dgm:spPr/>
    </dgm:pt>
  </dgm:ptLst>
  <dgm:cxnLst>
    <dgm:cxn modelId="{E3C07304-FA79-461E-9231-81FF17C25A17}" type="presOf" srcId="{1E669DC4-BC56-4B66-8F0C-535E79DDFB97}" destId="{E5620364-3D03-48DE-A8C4-CCA2F4072352}" srcOrd="0" destOrd="1" presId="urn:microsoft.com/office/officeart/2005/8/layout/hList1"/>
    <dgm:cxn modelId="{D38CA304-CC82-494E-94C7-25E84A96F5C9}" type="presOf" srcId="{29EA8DDA-B782-4247-BCA6-42D475FBF871}" destId="{AC1FB3CD-AD8D-4C6E-95FD-41F0B8E5E6CC}" srcOrd="0" destOrd="0" presId="urn:microsoft.com/office/officeart/2005/8/layout/hList1"/>
    <dgm:cxn modelId="{C8385310-8893-4997-8891-A2E6CAE6CEEB}" type="presOf" srcId="{47F2EE53-21ED-479B-ADD5-5ECE99EA7EC9}" destId="{B9E260B2-2A26-4DF9-8401-095661EE6A98}" srcOrd="0" destOrd="1" presId="urn:microsoft.com/office/officeart/2005/8/layout/hList1"/>
    <dgm:cxn modelId="{E423F112-74EE-49A0-990C-DD21A2554A39}" srcId="{F527F55E-453F-4446-81D7-D33900D369BB}" destId="{C483B019-1BF2-428D-B39F-05F914D902EE}" srcOrd="2" destOrd="0" parTransId="{6D702588-12C3-4D52-9710-507AFEA6D662}" sibTransId="{FD155E19-7666-4A39-B8F6-45D18AABB870}"/>
    <dgm:cxn modelId="{F5F5771D-CA36-42C8-901D-9C2DD27313EF}" srcId="{7B2AE4F2-CBF8-4C6B-80BC-D0CD79DE89F3}" destId="{63F039E5-1E95-4BA7-B0F0-6B473348696C}" srcOrd="0" destOrd="0" parTransId="{EAB5029A-2DCC-476C-97C1-17B697C5EA0C}" sibTransId="{086B84E8-A556-4CC1-99EB-2A075BDBF2F3}"/>
    <dgm:cxn modelId="{2EC33F32-D8D0-4A5A-B66E-D2BA112C04A8}" type="presOf" srcId="{8B2FC1C8-4791-4AF1-B5FD-D0795BAC173E}" destId="{61A58C4C-3944-4A8D-AF5E-7BFD9611B2A2}" srcOrd="0" destOrd="1" presId="urn:microsoft.com/office/officeart/2005/8/layout/hList1"/>
    <dgm:cxn modelId="{A1132F3C-175B-40F1-9C0E-DF6393AA8334}" srcId="{F527F55E-453F-4446-81D7-D33900D369BB}" destId="{8E3C7714-BEF7-46B9-A67A-5C35090493A8}" srcOrd="0" destOrd="0" parTransId="{64D21FF7-D3F5-4103-9612-21BDF61A6E92}" sibTransId="{FDDAF9AA-6608-4A12-970F-F3863A96BC87}"/>
    <dgm:cxn modelId="{24930860-B709-4D2E-B5C8-2CD01620BAC8}" type="presOf" srcId="{8E3C7714-BEF7-46B9-A67A-5C35090493A8}" destId="{E5620364-3D03-48DE-A8C4-CCA2F4072352}" srcOrd="0" destOrd="0" presId="urn:microsoft.com/office/officeart/2005/8/layout/hList1"/>
    <dgm:cxn modelId="{06BFB560-9624-40A1-AA4D-87FBD76035CB}" srcId="{04784BAB-175F-476B-BD4D-8023097B12F3}" destId="{7B2AE4F2-CBF8-4C6B-80BC-D0CD79DE89F3}" srcOrd="0" destOrd="0" parTransId="{5802EF07-5D40-4AAF-B11E-682830A25632}" sibTransId="{5B8D0B50-DC7D-4EE6-A38F-60989DF3B986}"/>
    <dgm:cxn modelId="{3E809845-A6E3-486C-B85C-8FDF24D5F329}" srcId="{35510BDC-11E0-450F-8299-51C6B9BBC492}" destId="{064B28C9-6621-4D3D-B5E4-559C1B08097D}" srcOrd="0" destOrd="0" parTransId="{F6231626-4F62-45DB-8292-F0CCAC98BB54}" sibTransId="{1A407DDC-657B-4981-BF25-0E0A5BBD4FF7}"/>
    <dgm:cxn modelId="{B733B946-948D-4DB5-B9E6-868E02CABBFD}" srcId="{E3EB38E7-642A-4080-9D74-2A369611C417}" destId="{47F2EE53-21ED-479B-ADD5-5ECE99EA7EC9}" srcOrd="1" destOrd="0" parTransId="{5E1073FE-926B-43CE-8343-21F24B19AE1F}" sibTransId="{BBC3E5EB-34DC-49EE-AC7C-FC5A6427ED7C}"/>
    <dgm:cxn modelId="{43E12B68-FE2D-4C72-8C27-7B56875D2D79}" srcId="{04784BAB-175F-476B-BD4D-8023097B12F3}" destId="{E3EB38E7-642A-4080-9D74-2A369611C417}" srcOrd="1" destOrd="0" parTransId="{9BA84ECB-340D-4189-AC12-1B4BA1F0E2A3}" sibTransId="{A9B34833-F4F3-4584-AE50-220AA8F5A54A}"/>
    <dgm:cxn modelId="{DA183169-1D82-4D2A-8C08-F0877B35E838}" srcId="{35510BDC-11E0-450F-8299-51C6B9BBC492}" destId="{DB281CB1-B860-49A1-8A80-E11C551056B3}" srcOrd="2" destOrd="0" parTransId="{C05A8CB2-6D75-42F8-958E-BF91FB891B41}" sibTransId="{3214ECA5-F092-4F80-9B71-B5CCDD219CAD}"/>
    <dgm:cxn modelId="{FA8C906A-CA6C-4873-89D0-96DAF0F098B1}" srcId="{F527F55E-453F-4446-81D7-D33900D369BB}" destId="{1E669DC4-BC56-4B66-8F0C-535E79DDFB97}" srcOrd="1" destOrd="0" parTransId="{4973D669-FA85-4347-8EF2-A70A38A73D3B}" sibTransId="{2681773E-F281-4ACD-81CF-47588F1C8E02}"/>
    <dgm:cxn modelId="{3ADB464B-5A5F-4E69-AE5B-97E886464FFE}" type="presOf" srcId="{63F039E5-1E95-4BA7-B0F0-6B473348696C}" destId="{42634E7A-CB4B-4DA8-A9F7-F7D6F09B226E}" srcOrd="0" destOrd="0" presId="urn:microsoft.com/office/officeart/2005/8/layout/hList1"/>
    <dgm:cxn modelId="{39FF956B-9F9F-4536-A833-D990A74E25E6}" type="presOf" srcId="{02CF8F67-2E1F-4A8D-A12D-06322CBCBF48}" destId="{61A58C4C-3944-4A8D-AF5E-7BFD9611B2A2}" srcOrd="0" destOrd="0" presId="urn:microsoft.com/office/officeart/2005/8/layout/hList1"/>
    <dgm:cxn modelId="{F2E3046D-0A50-4FA2-A3C8-F4ACA14EE7A4}" type="presOf" srcId="{E3EB38E7-642A-4080-9D74-2A369611C417}" destId="{9210C68E-FCA1-4497-8682-E6FC25B50C6F}" srcOrd="0" destOrd="0" presId="urn:microsoft.com/office/officeart/2005/8/layout/hList1"/>
    <dgm:cxn modelId="{23E3754D-E596-4BC4-A383-92097396E4A7}" srcId="{35510BDC-11E0-450F-8299-51C6B9BBC492}" destId="{61A807C4-EAEA-469F-87CB-1DBA6B10CA6F}" srcOrd="1" destOrd="0" parTransId="{DA187017-0C6E-4D34-9F85-2A8ECC98B846}" sibTransId="{E1CEB6A1-17FA-4335-B72C-00003F211416}"/>
    <dgm:cxn modelId="{ACF4B06E-5212-411C-899E-27308BC16C58}" srcId="{04784BAB-175F-476B-BD4D-8023097B12F3}" destId="{29EA8DDA-B782-4247-BCA6-42D475FBF871}" srcOrd="3" destOrd="0" parTransId="{E56C6C70-8127-4CBF-859E-2642F281D449}" sibTransId="{787062DE-1777-4EC1-84B9-0B8D1FB54B00}"/>
    <dgm:cxn modelId="{A273E06F-FC2C-403D-9D37-A466E3A90268}" srcId="{E3EB38E7-642A-4080-9D74-2A369611C417}" destId="{62E0CC38-14EC-452B-AFCA-69E19253B871}" srcOrd="0" destOrd="0" parTransId="{C2D82B7C-C670-4D6B-B696-C32CE889C0B6}" sibTransId="{A29D6A25-F195-43C5-9C46-9F8404C699AB}"/>
    <dgm:cxn modelId="{6F2D9052-D079-4253-805F-CAA6952C5685}" type="presOf" srcId="{04784BAB-175F-476B-BD4D-8023097B12F3}" destId="{989730C2-EB66-4E4B-9EB5-D23013247F1C}" srcOrd="0" destOrd="0" presId="urn:microsoft.com/office/officeart/2005/8/layout/hList1"/>
    <dgm:cxn modelId="{2DF9B672-3D69-4895-849D-DC9CCD44FAAD}" srcId="{29EA8DDA-B782-4247-BCA6-42D475FBF871}" destId="{8B2FC1C8-4791-4AF1-B5FD-D0795BAC173E}" srcOrd="1" destOrd="0" parTransId="{DB56A8EB-6E58-45B0-A3B6-FBE22E11E7B6}" sibTransId="{6ED45557-9201-4004-828B-DA9411DF0705}"/>
    <dgm:cxn modelId="{32037276-0F6F-4FC8-A835-AB5794E2E3A8}" type="presOf" srcId="{7B2AE4F2-CBF8-4C6B-80BC-D0CD79DE89F3}" destId="{84B548E2-12C3-4CF4-983A-E56C5829E424}" srcOrd="0" destOrd="0" presId="urn:microsoft.com/office/officeart/2005/8/layout/hList1"/>
    <dgm:cxn modelId="{F7570580-FA18-44D7-8F61-80B4FCE2F0EA}" type="presOf" srcId="{064B28C9-6621-4D3D-B5E4-559C1B08097D}" destId="{EDD9E726-C31C-40ED-8E39-B1A182DA2095}" srcOrd="0" destOrd="0" presId="urn:microsoft.com/office/officeart/2005/8/layout/hList1"/>
    <dgm:cxn modelId="{1B70328E-05EC-4C60-A484-B2EE25D0225E}" type="presOf" srcId="{DEA51A14-3A61-4670-A768-AAD25FBF4DED}" destId="{42634E7A-CB4B-4DA8-A9F7-F7D6F09B226E}" srcOrd="0" destOrd="1" presId="urn:microsoft.com/office/officeart/2005/8/layout/hList1"/>
    <dgm:cxn modelId="{3F4AA28E-2000-4E02-B4B9-B4F150D5FEA9}" type="presOf" srcId="{81D48F8B-58BE-4162-ABAE-ED20D4CCC81D}" destId="{61A58C4C-3944-4A8D-AF5E-7BFD9611B2A2}" srcOrd="0" destOrd="3" presId="urn:microsoft.com/office/officeart/2005/8/layout/hList1"/>
    <dgm:cxn modelId="{096D4E9A-ECCB-4645-993B-E1F5A665E1FE}" srcId="{04784BAB-175F-476B-BD4D-8023097B12F3}" destId="{F527F55E-453F-4446-81D7-D33900D369BB}" srcOrd="4" destOrd="0" parTransId="{E4B6CBDC-6695-4C21-93A0-CC996386406D}" sibTransId="{8E9C78AF-87F5-4DF8-82A6-EEBFC3960615}"/>
    <dgm:cxn modelId="{23EB8DA1-ACA4-4603-8F98-54BAB091C3DA}" type="presOf" srcId="{62E0CC38-14EC-452B-AFCA-69E19253B871}" destId="{B9E260B2-2A26-4DF9-8401-095661EE6A98}" srcOrd="0" destOrd="0" presId="urn:microsoft.com/office/officeart/2005/8/layout/hList1"/>
    <dgm:cxn modelId="{BC49B8A1-CF68-46E3-861A-1C684F17E750}" srcId="{29EA8DDA-B782-4247-BCA6-42D475FBF871}" destId="{02CF8F67-2E1F-4A8D-A12D-06322CBCBF48}" srcOrd="0" destOrd="0" parTransId="{5E97DAF1-5A6F-482F-B4FA-369AD5C3588F}" sibTransId="{C8B2D17A-F46A-48A8-8129-857E7BD7DCB0}"/>
    <dgm:cxn modelId="{816A85AD-E3E8-4DFB-96E4-7320CFA8EB62}" srcId="{04784BAB-175F-476B-BD4D-8023097B12F3}" destId="{35510BDC-11E0-450F-8299-51C6B9BBC492}" srcOrd="2" destOrd="0" parTransId="{07BC3F58-C049-41DB-A387-D8D6C2F4DB79}" sibTransId="{7CF71C30-2B63-43B0-8030-6E00F0E61A70}"/>
    <dgm:cxn modelId="{ECD8C3AE-461A-4896-8E4C-C1D42B2CF669}" srcId="{29EA8DDA-B782-4247-BCA6-42D475FBF871}" destId="{81D48F8B-58BE-4162-ABAE-ED20D4CCC81D}" srcOrd="3" destOrd="0" parTransId="{3DCA00DC-BE93-481E-BBAA-34349AD714CB}" sibTransId="{C7C1F03C-90A2-4C34-B954-84E1CF2C591A}"/>
    <dgm:cxn modelId="{802102CD-0E99-4DD7-9A01-96186EFB53F6}" type="presOf" srcId="{DB281CB1-B860-49A1-8A80-E11C551056B3}" destId="{EDD9E726-C31C-40ED-8E39-B1A182DA2095}" srcOrd="0" destOrd="2" presId="urn:microsoft.com/office/officeart/2005/8/layout/hList1"/>
    <dgm:cxn modelId="{410F8ECD-4E77-4B13-8021-15274F2A01C3}" type="presOf" srcId="{61A807C4-EAEA-469F-87CB-1DBA6B10CA6F}" destId="{EDD9E726-C31C-40ED-8E39-B1A182DA2095}" srcOrd="0" destOrd="1" presId="urn:microsoft.com/office/officeart/2005/8/layout/hList1"/>
    <dgm:cxn modelId="{75F27ED0-FDCF-47A1-B37F-805F6996E713}" type="presOf" srcId="{F527F55E-453F-4446-81D7-D33900D369BB}" destId="{FC212E29-0841-403D-8472-1C7BD52BD707}" srcOrd="0" destOrd="0" presId="urn:microsoft.com/office/officeart/2005/8/layout/hList1"/>
    <dgm:cxn modelId="{E1368BDB-F1EB-4093-81CF-DE269BF6D0B9}" type="presOf" srcId="{C2E152C4-5471-4E7B-A65B-9BC5350F14EA}" destId="{61A58C4C-3944-4A8D-AF5E-7BFD9611B2A2}" srcOrd="0" destOrd="2" presId="urn:microsoft.com/office/officeart/2005/8/layout/hList1"/>
    <dgm:cxn modelId="{ADF87DDD-FCC4-48F1-A970-7D24FF836307}" srcId="{29EA8DDA-B782-4247-BCA6-42D475FBF871}" destId="{C2E152C4-5471-4E7B-A65B-9BC5350F14EA}" srcOrd="2" destOrd="0" parTransId="{A0F85E2C-CFCA-4419-9CA2-1DC74D0DCB99}" sibTransId="{B38136C5-9AD3-440C-93B4-C232ECE8F805}"/>
    <dgm:cxn modelId="{D2E7E8E0-516A-43DF-B95F-135B486D9DA9}" type="presOf" srcId="{35510BDC-11E0-450F-8299-51C6B9BBC492}" destId="{16CA2CBC-7EC5-43EA-806D-7FA475FA3953}" srcOrd="0" destOrd="0" presId="urn:microsoft.com/office/officeart/2005/8/layout/hList1"/>
    <dgm:cxn modelId="{9A9643EB-B647-4076-990E-01B27EE6F505}" srcId="{7B2AE4F2-CBF8-4C6B-80BC-D0CD79DE89F3}" destId="{DEA51A14-3A61-4670-A768-AAD25FBF4DED}" srcOrd="1" destOrd="0" parTransId="{371D1B84-90B4-4930-837E-B7BD53BD1ED2}" sibTransId="{9B1C9DD9-3395-4E3D-BF68-C11B982B0A76}"/>
    <dgm:cxn modelId="{EF53F5F6-860F-474D-9752-C152E543A500}" type="presOf" srcId="{C483B019-1BF2-428D-B39F-05F914D902EE}" destId="{E5620364-3D03-48DE-A8C4-CCA2F4072352}" srcOrd="0" destOrd="2" presId="urn:microsoft.com/office/officeart/2005/8/layout/hList1"/>
    <dgm:cxn modelId="{FA19FAEF-C491-43F5-905A-32780651435A}" type="presParOf" srcId="{989730C2-EB66-4E4B-9EB5-D23013247F1C}" destId="{9C1798D5-C032-4C0E-B5B7-75D6F475CD3E}" srcOrd="0" destOrd="0" presId="urn:microsoft.com/office/officeart/2005/8/layout/hList1"/>
    <dgm:cxn modelId="{D82125FB-ACA8-407B-8E9F-90116A13E235}" type="presParOf" srcId="{9C1798D5-C032-4C0E-B5B7-75D6F475CD3E}" destId="{84B548E2-12C3-4CF4-983A-E56C5829E424}" srcOrd="0" destOrd="0" presId="urn:microsoft.com/office/officeart/2005/8/layout/hList1"/>
    <dgm:cxn modelId="{AA33E80C-D833-44E9-A90C-40DFFD00A46E}" type="presParOf" srcId="{9C1798D5-C032-4C0E-B5B7-75D6F475CD3E}" destId="{42634E7A-CB4B-4DA8-A9F7-F7D6F09B226E}" srcOrd="1" destOrd="0" presId="urn:microsoft.com/office/officeart/2005/8/layout/hList1"/>
    <dgm:cxn modelId="{4202684E-E1BD-4B55-BE06-E2120425CE2E}" type="presParOf" srcId="{989730C2-EB66-4E4B-9EB5-D23013247F1C}" destId="{7B227A4C-C067-4942-B6CE-E33049D600B6}" srcOrd="1" destOrd="0" presId="urn:microsoft.com/office/officeart/2005/8/layout/hList1"/>
    <dgm:cxn modelId="{1786F223-06EE-4A6F-A442-2609922E8A2F}" type="presParOf" srcId="{989730C2-EB66-4E4B-9EB5-D23013247F1C}" destId="{0CCCF6B3-E209-4BE4-9392-D3D8BFB0AD55}" srcOrd="2" destOrd="0" presId="urn:microsoft.com/office/officeart/2005/8/layout/hList1"/>
    <dgm:cxn modelId="{641DDFCF-53F6-45C3-91C4-0438C0A60E41}" type="presParOf" srcId="{0CCCF6B3-E209-4BE4-9392-D3D8BFB0AD55}" destId="{9210C68E-FCA1-4497-8682-E6FC25B50C6F}" srcOrd="0" destOrd="0" presId="urn:microsoft.com/office/officeart/2005/8/layout/hList1"/>
    <dgm:cxn modelId="{DE882AED-16EE-48A0-AF18-8C0A49E90C3D}" type="presParOf" srcId="{0CCCF6B3-E209-4BE4-9392-D3D8BFB0AD55}" destId="{B9E260B2-2A26-4DF9-8401-095661EE6A98}" srcOrd="1" destOrd="0" presId="urn:microsoft.com/office/officeart/2005/8/layout/hList1"/>
    <dgm:cxn modelId="{CC57EF87-A3E6-449C-9CD3-6A38ED7610E0}" type="presParOf" srcId="{989730C2-EB66-4E4B-9EB5-D23013247F1C}" destId="{4F23AEAD-93B1-46A3-B5F3-09C267514F08}" srcOrd="3" destOrd="0" presId="urn:microsoft.com/office/officeart/2005/8/layout/hList1"/>
    <dgm:cxn modelId="{EB3F1577-A6BA-4CB5-BA22-C0E47DBEB69F}" type="presParOf" srcId="{989730C2-EB66-4E4B-9EB5-D23013247F1C}" destId="{43B4409B-2FFF-4638-9DDE-6785E21C9A02}" srcOrd="4" destOrd="0" presId="urn:microsoft.com/office/officeart/2005/8/layout/hList1"/>
    <dgm:cxn modelId="{65CBD058-B86B-45DA-99A4-BEFEEFB6848E}" type="presParOf" srcId="{43B4409B-2FFF-4638-9DDE-6785E21C9A02}" destId="{16CA2CBC-7EC5-43EA-806D-7FA475FA3953}" srcOrd="0" destOrd="0" presId="urn:microsoft.com/office/officeart/2005/8/layout/hList1"/>
    <dgm:cxn modelId="{A60BAEF2-1DC2-4A6C-A462-EE250A36CBC4}" type="presParOf" srcId="{43B4409B-2FFF-4638-9DDE-6785E21C9A02}" destId="{EDD9E726-C31C-40ED-8E39-B1A182DA2095}" srcOrd="1" destOrd="0" presId="urn:microsoft.com/office/officeart/2005/8/layout/hList1"/>
    <dgm:cxn modelId="{8A25DD11-1C36-418B-84CA-FFF7D293A943}" type="presParOf" srcId="{989730C2-EB66-4E4B-9EB5-D23013247F1C}" destId="{C8D56426-3386-4B2C-BD78-37520ABD34F1}" srcOrd="5" destOrd="0" presId="urn:microsoft.com/office/officeart/2005/8/layout/hList1"/>
    <dgm:cxn modelId="{6F5A3299-9407-403F-9157-82F4519C0715}" type="presParOf" srcId="{989730C2-EB66-4E4B-9EB5-D23013247F1C}" destId="{1459FB38-6F2D-4756-9C9B-EF2AF4A37DB7}" srcOrd="6" destOrd="0" presId="urn:microsoft.com/office/officeart/2005/8/layout/hList1"/>
    <dgm:cxn modelId="{FBD236F7-2CE0-4EAE-8AEB-636A79BFD25E}" type="presParOf" srcId="{1459FB38-6F2D-4756-9C9B-EF2AF4A37DB7}" destId="{AC1FB3CD-AD8D-4C6E-95FD-41F0B8E5E6CC}" srcOrd="0" destOrd="0" presId="urn:microsoft.com/office/officeart/2005/8/layout/hList1"/>
    <dgm:cxn modelId="{F4B56F55-73FE-4508-A5BB-15BF68CA296D}" type="presParOf" srcId="{1459FB38-6F2D-4756-9C9B-EF2AF4A37DB7}" destId="{61A58C4C-3944-4A8D-AF5E-7BFD9611B2A2}" srcOrd="1" destOrd="0" presId="urn:microsoft.com/office/officeart/2005/8/layout/hList1"/>
    <dgm:cxn modelId="{244CC524-1538-4FF5-9A88-B9D682F814F7}" type="presParOf" srcId="{989730C2-EB66-4E4B-9EB5-D23013247F1C}" destId="{2DC5AAFF-0CF6-47EE-80AB-2838663A272C}" srcOrd="7" destOrd="0" presId="urn:microsoft.com/office/officeart/2005/8/layout/hList1"/>
    <dgm:cxn modelId="{90FC7C00-4FC0-464E-B6F1-49821D1262A8}" type="presParOf" srcId="{989730C2-EB66-4E4B-9EB5-D23013247F1C}" destId="{80EAF428-97C5-43BF-A4C4-B2A8D655E26D}" srcOrd="8" destOrd="0" presId="urn:microsoft.com/office/officeart/2005/8/layout/hList1"/>
    <dgm:cxn modelId="{C3ABD638-EDD5-452A-87C0-CD3163ECB258}" type="presParOf" srcId="{80EAF428-97C5-43BF-A4C4-B2A8D655E26D}" destId="{FC212E29-0841-403D-8472-1C7BD52BD707}" srcOrd="0" destOrd="0" presId="urn:microsoft.com/office/officeart/2005/8/layout/hList1"/>
    <dgm:cxn modelId="{5CC6B49F-25B5-43E6-8B6A-AE165BC09DF5}" type="presParOf" srcId="{80EAF428-97C5-43BF-A4C4-B2A8D655E26D}" destId="{E5620364-3D03-48DE-A8C4-CCA2F4072352}"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9B8FA1-BFD4-469C-A9AB-B03E38B374E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1D87BCF2-286D-4153-BD68-F3820D44251C}">
      <dgm:prSet phldrT="[Text]" custT="1"/>
      <dgm:spPr/>
      <dgm:t>
        <a:bodyPr/>
        <a:lstStyle/>
        <a:p>
          <a:r>
            <a:rPr lang="en-IN" sz="1400" dirty="0">
              <a:latin typeface="Lato" panose="020F0502020204030203" pitchFamily="34" charset="0"/>
              <a:ea typeface="Lato" panose="020F0502020204030203" pitchFamily="34" charset="0"/>
              <a:cs typeface="Lato" panose="020F0502020204030203" pitchFamily="34" charset="0"/>
            </a:rPr>
            <a:t>Visual Pollution</a:t>
          </a:r>
        </a:p>
      </dgm:t>
    </dgm:pt>
    <dgm:pt modelId="{28EDA24F-B3A6-4B2E-90DE-EF912BA86F3C}" type="parTrans" cxnId="{99B3B1C0-EB32-4359-9994-B855DE05387C}">
      <dgm:prSet/>
      <dgm:spPr/>
      <dgm:t>
        <a:bodyPr/>
        <a:lstStyle/>
        <a:p>
          <a:endParaRPr lang="en-IN" sz="1400">
            <a:latin typeface="Lato" panose="020F0502020204030203" pitchFamily="34" charset="0"/>
            <a:ea typeface="Lato" panose="020F0502020204030203" pitchFamily="34" charset="0"/>
            <a:cs typeface="Lato" panose="020F0502020204030203" pitchFamily="34" charset="0"/>
          </a:endParaRPr>
        </a:p>
      </dgm:t>
    </dgm:pt>
    <dgm:pt modelId="{4D9E597E-8877-439D-AB8C-288C982946D9}" type="sibTrans" cxnId="{99B3B1C0-EB32-4359-9994-B855DE05387C}">
      <dgm:prSet/>
      <dgm:spPr/>
      <dgm:t>
        <a:bodyPr/>
        <a:lstStyle/>
        <a:p>
          <a:endParaRPr lang="en-IN" sz="1400">
            <a:latin typeface="Lato" panose="020F0502020204030203" pitchFamily="34" charset="0"/>
            <a:ea typeface="Lato" panose="020F0502020204030203" pitchFamily="34" charset="0"/>
            <a:cs typeface="Lato" panose="020F0502020204030203" pitchFamily="34" charset="0"/>
          </a:endParaRPr>
        </a:p>
      </dgm:t>
    </dgm:pt>
    <dgm:pt modelId="{10C80270-E1A9-4285-A1A6-F5D629C5F659}">
      <dgm:prSet custT="1"/>
      <dgm:spPr/>
      <dgm:t>
        <a:bodyPr/>
        <a:lstStyle/>
        <a:p>
          <a:r>
            <a:rPr lang="en-IN" sz="1400" dirty="0">
              <a:latin typeface="Lato" panose="020F0502020204030203" pitchFamily="34" charset="0"/>
              <a:ea typeface="Lato" panose="020F0502020204030203" pitchFamily="34" charset="0"/>
              <a:cs typeface="Lato" panose="020F0502020204030203" pitchFamily="34" charset="0"/>
            </a:rPr>
            <a:t>Introduction</a:t>
          </a:r>
        </a:p>
      </dgm:t>
    </dgm:pt>
    <dgm:pt modelId="{56A7221E-A541-440A-8F78-AF782530E58D}" type="parTrans" cxnId="{95099FEE-828F-49F1-B2B8-68C6B095CCFE}">
      <dgm:prSet/>
      <dgm:spPr/>
      <dgm:t>
        <a:bodyPr/>
        <a:lstStyle/>
        <a:p>
          <a:endParaRPr lang="en-IN" sz="1400">
            <a:latin typeface="Lato" panose="020F0502020204030203" pitchFamily="34" charset="0"/>
            <a:ea typeface="Lato" panose="020F0502020204030203" pitchFamily="34" charset="0"/>
            <a:cs typeface="Lato" panose="020F0502020204030203" pitchFamily="34" charset="0"/>
          </a:endParaRPr>
        </a:p>
      </dgm:t>
    </dgm:pt>
    <dgm:pt modelId="{98F96608-ED4F-45DA-B627-F795E7539652}" type="sibTrans" cxnId="{95099FEE-828F-49F1-B2B8-68C6B095CCFE}">
      <dgm:prSet/>
      <dgm:spPr/>
      <dgm:t>
        <a:bodyPr/>
        <a:lstStyle/>
        <a:p>
          <a:endParaRPr lang="en-IN" sz="1400">
            <a:latin typeface="Lato" panose="020F0502020204030203" pitchFamily="34" charset="0"/>
            <a:ea typeface="Lato" panose="020F0502020204030203" pitchFamily="34" charset="0"/>
            <a:cs typeface="Lato" panose="020F0502020204030203" pitchFamily="34" charset="0"/>
          </a:endParaRPr>
        </a:p>
      </dgm:t>
    </dgm:pt>
    <dgm:pt modelId="{D11C7AFF-1C6F-4A58-B5AA-1D3A66973E6B}">
      <dgm:prSet custT="1"/>
      <dgm:spPr/>
      <dgm:t>
        <a:bodyPr/>
        <a:lstStyle/>
        <a:p>
          <a:r>
            <a:rPr lang="en-IN" sz="1400" dirty="0">
              <a:latin typeface="Lato" panose="020F0502020204030203" pitchFamily="34" charset="0"/>
              <a:ea typeface="Lato" panose="020F0502020204030203" pitchFamily="34" charset="0"/>
              <a:cs typeface="Lato" panose="020F0502020204030203" pitchFamily="34" charset="0"/>
            </a:rPr>
            <a:t>Business Model</a:t>
          </a:r>
        </a:p>
      </dgm:t>
    </dgm:pt>
    <dgm:pt modelId="{DDDB0104-3058-4F14-9572-E88A6B07F930}" type="parTrans" cxnId="{0FB9BDE5-3432-4F2A-A5CD-A583837549B9}">
      <dgm:prSet/>
      <dgm:spPr/>
      <dgm:t>
        <a:bodyPr/>
        <a:lstStyle/>
        <a:p>
          <a:endParaRPr lang="en-IN" sz="1400">
            <a:latin typeface="Lato" panose="020F0502020204030203" pitchFamily="34" charset="0"/>
            <a:ea typeface="Lato" panose="020F0502020204030203" pitchFamily="34" charset="0"/>
            <a:cs typeface="Lato" panose="020F0502020204030203" pitchFamily="34" charset="0"/>
          </a:endParaRPr>
        </a:p>
      </dgm:t>
    </dgm:pt>
    <dgm:pt modelId="{D0098590-B601-4434-A394-A5D5501439A8}" type="sibTrans" cxnId="{0FB9BDE5-3432-4F2A-A5CD-A583837549B9}">
      <dgm:prSet/>
      <dgm:spPr/>
      <dgm:t>
        <a:bodyPr/>
        <a:lstStyle/>
        <a:p>
          <a:endParaRPr lang="en-IN" sz="1400">
            <a:latin typeface="Lato" panose="020F0502020204030203" pitchFamily="34" charset="0"/>
            <a:ea typeface="Lato" panose="020F0502020204030203" pitchFamily="34" charset="0"/>
            <a:cs typeface="Lato" panose="020F0502020204030203" pitchFamily="34" charset="0"/>
          </a:endParaRPr>
        </a:p>
      </dgm:t>
    </dgm:pt>
    <dgm:pt modelId="{DBB20DF9-7098-4D92-9A70-176BCC6FF69D}">
      <dgm:prSet custT="1"/>
      <dgm:spPr/>
      <dgm:t>
        <a:bodyPr/>
        <a:lstStyle/>
        <a:p>
          <a:r>
            <a:rPr lang="en-IN" sz="1400" dirty="0">
              <a:latin typeface="Lato" panose="020F0502020204030203" pitchFamily="34" charset="0"/>
              <a:ea typeface="Lato" panose="020F0502020204030203" pitchFamily="34" charset="0"/>
              <a:cs typeface="Lato" panose="020F0502020204030203" pitchFamily="34" charset="0"/>
            </a:rPr>
            <a:t>Solution</a:t>
          </a:r>
        </a:p>
      </dgm:t>
    </dgm:pt>
    <dgm:pt modelId="{00D4073F-9F16-430E-814F-AAF875E7E589}" type="parTrans" cxnId="{225322EC-0E0A-444A-BFB4-29476982E170}">
      <dgm:prSet/>
      <dgm:spPr/>
      <dgm:t>
        <a:bodyPr/>
        <a:lstStyle/>
        <a:p>
          <a:endParaRPr lang="en-IN" sz="1400">
            <a:latin typeface="Lato" panose="020F0502020204030203" pitchFamily="34" charset="0"/>
            <a:ea typeface="Lato" panose="020F0502020204030203" pitchFamily="34" charset="0"/>
            <a:cs typeface="Lato" panose="020F0502020204030203" pitchFamily="34" charset="0"/>
          </a:endParaRPr>
        </a:p>
      </dgm:t>
    </dgm:pt>
    <dgm:pt modelId="{ACBD1722-43EF-47A8-8C12-E99BC7064F24}" type="sibTrans" cxnId="{225322EC-0E0A-444A-BFB4-29476982E170}">
      <dgm:prSet/>
      <dgm:spPr/>
      <dgm:t>
        <a:bodyPr/>
        <a:lstStyle/>
        <a:p>
          <a:endParaRPr lang="en-IN" sz="1400">
            <a:latin typeface="Lato" panose="020F0502020204030203" pitchFamily="34" charset="0"/>
            <a:ea typeface="Lato" panose="020F0502020204030203" pitchFamily="34" charset="0"/>
            <a:cs typeface="Lato" panose="020F0502020204030203" pitchFamily="34" charset="0"/>
          </a:endParaRPr>
        </a:p>
      </dgm:t>
    </dgm:pt>
    <dgm:pt modelId="{0763BE26-DE59-4319-B9E3-54ED02A80C90}">
      <dgm:prSet custT="1"/>
      <dgm:spPr/>
      <dgm:t>
        <a:bodyPr/>
        <a:lstStyle/>
        <a:p>
          <a:r>
            <a:rPr lang="en-IN" sz="1400" dirty="0">
              <a:latin typeface="Lato" panose="020F0502020204030203" pitchFamily="34" charset="0"/>
              <a:ea typeface="Lato" panose="020F0502020204030203" pitchFamily="34" charset="0"/>
              <a:cs typeface="Lato" panose="020F0502020204030203" pitchFamily="34" charset="0"/>
            </a:rPr>
            <a:t>Vision &amp; Mission</a:t>
          </a:r>
        </a:p>
      </dgm:t>
    </dgm:pt>
    <dgm:pt modelId="{3A0B4F93-0971-4CD7-AAC5-704D861A8D3C}" type="parTrans" cxnId="{4555D5E4-3656-41C5-9D6E-DA78F5C4101D}">
      <dgm:prSet/>
      <dgm:spPr/>
      <dgm:t>
        <a:bodyPr/>
        <a:lstStyle/>
        <a:p>
          <a:endParaRPr lang="en-IN" sz="1400">
            <a:latin typeface="Lato" panose="020F0502020204030203" pitchFamily="34" charset="0"/>
            <a:ea typeface="Lato" panose="020F0502020204030203" pitchFamily="34" charset="0"/>
            <a:cs typeface="Lato" panose="020F0502020204030203" pitchFamily="34" charset="0"/>
          </a:endParaRPr>
        </a:p>
      </dgm:t>
    </dgm:pt>
    <dgm:pt modelId="{38E6C104-6DF3-4108-BB05-1167A3ACC59A}" type="sibTrans" cxnId="{4555D5E4-3656-41C5-9D6E-DA78F5C4101D}">
      <dgm:prSet/>
      <dgm:spPr/>
      <dgm:t>
        <a:bodyPr/>
        <a:lstStyle/>
        <a:p>
          <a:endParaRPr lang="en-IN" sz="1400">
            <a:latin typeface="Lato" panose="020F0502020204030203" pitchFamily="34" charset="0"/>
            <a:ea typeface="Lato" panose="020F0502020204030203" pitchFamily="34" charset="0"/>
            <a:cs typeface="Lato" panose="020F0502020204030203" pitchFamily="34" charset="0"/>
          </a:endParaRPr>
        </a:p>
      </dgm:t>
    </dgm:pt>
    <dgm:pt modelId="{7F038323-94B5-4960-9594-12C93D072FA6}">
      <dgm:prSet custT="1"/>
      <dgm:spPr/>
      <dgm:t>
        <a:bodyPr/>
        <a:lstStyle/>
        <a:p>
          <a:r>
            <a:rPr lang="en-IN" sz="1400" dirty="0">
              <a:latin typeface="Lato" panose="020F0502020204030203" pitchFamily="34" charset="0"/>
              <a:ea typeface="Lato" panose="020F0502020204030203" pitchFamily="34" charset="0"/>
              <a:cs typeface="Lato" panose="020F0502020204030203" pitchFamily="34" charset="0"/>
            </a:rPr>
            <a:t>Problem Statement</a:t>
          </a:r>
        </a:p>
      </dgm:t>
    </dgm:pt>
    <dgm:pt modelId="{19D7EF1C-11A2-4F3F-BA6E-9BA127B1E5AB}" type="parTrans" cxnId="{447037B8-32D5-4881-A3E5-7605F1F84268}">
      <dgm:prSet/>
      <dgm:spPr/>
      <dgm:t>
        <a:bodyPr/>
        <a:lstStyle/>
        <a:p>
          <a:endParaRPr lang="en-IN" sz="1400">
            <a:latin typeface="Lato" panose="020F0502020204030203" pitchFamily="34" charset="0"/>
            <a:ea typeface="Lato" panose="020F0502020204030203" pitchFamily="34" charset="0"/>
            <a:cs typeface="Lato" panose="020F0502020204030203" pitchFamily="34" charset="0"/>
          </a:endParaRPr>
        </a:p>
      </dgm:t>
    </dgm:pt>
    <dgm:pt modelId="{97520C47-5B5E-4D84-A843-387260CDB721}" type="sibTrans" cxnId="{447037B8-32D5-4881-A3E5-7605F1F84268}">
      <dgm:prSet/>
      <dgm:spPr/>
      <dgm:t>
        <a:bodyPr/>
        <a:lstStyle/>
        <a:p>
          <a:endParaRPr lang="en-IN" sz="1400">
            <a:latin typeface="Lato" panose="020F0502020204030203" pitchFamily="34" charset="0"/>
            <a:ea typeface="Lato" panose="020F0502020204030203" pitchFamily="34" charset="0"/>
            <a:cs typeface="Lato" panose="020F0502020204030203" pitchFamily="34" charset="0"/>
          </a:endParaRPr>
        </a:p>
      </dgm:t>
    </dgm:pt>
    <dgm:pt modelId="{1104FFF9-0EA3-46CA-B0B9-56767E17C784}" type="pres">
      <dgm:prSet presAssocID="{8E9B8FA1-BFD4-469C-A9AB-B03E38B374EE}" presName="linear" presStyleCnt="0">
        <dgm:presLayoutVars>
          <dgm:animLvl val="lvl"/>
          <dgm:resizeHandles val="exact"/>
        </dgm:presLayoutVars>
      </dgm:prSet>
      <dgm:spPr/>
    </dgm:pt>
    <dgm:pt modelId="{8DEB628C-85C5-4FA7-AC45-F511793C4A58}" type="pres">
      <dgm:prSet presAssocID="{10C80270-E1A9-4285-A1A6-F5D629C5F659}" presName="parentText" presStyleLbl="node1" presStyleIdx="0" presStyleCnt="6">
        <dgm:presLayoutVars>
          <dgm:chMax val="0"/>
          <dgm:bulletEnabled val="1"/>
        </dgm:presLayoutVars>
      </dgm:prSet>
      <dgm:spPr/>
    </dgm:pt>
    <dgm:pt modelId="{C8DA27A8-AEE6-4F39-B250-C7614A0D9DA3}" type="pres">
      <dgm:prSet presAssocID="{98F96608-ED4F-45DA-B627-F795E7539652}" presName="spacer" presStyleCnt="0"/>
      <dgm:spPr/>
    </dgm:pt>
    <dgm:pt modelId="{4A0BC604-5980-4526-957C-D31C4852CC51}" type="pres">
      <dgm:prSet presAssocID="{1D87BCF2-286D-4153-BD68-F3820D44251C}" presName="parentText" presStyleLbl="node1" presStyleIdx="1" presStyleCnt="6" custLinFactNeighborY="0">
        <dgm:presLayoutVars>
          <dgm:chMax val="0"/>
          <dgm:bulletEnabled val="1"/>
        </dgm:presLayoutVars>
      </dgm:prSet>
      <dgm:spPr/>
    </dgm:pt>
    <dgm:pt modelId="{E3E81AB4-C0B5-449B-AB4A-48545BC0F671}" type="pres">
      <dgm:prSet presAssocID="{4D9E597E-8877-439D-AB8C-288C982946D9}" presName="spacer" presStyleCnt="0"/>
      <dgm:spPr/>
    </dgm:pt>
    <dgm:pt modelId="{F7C158C1-6275-4F7E-B803-4EC9415FB2D7}" type="pres">
      <dgm:prSet presAssocID="{7F038323-94B5-4960-9594-12C93D072FA6}" presName="parentText" presStyleLbl="node1" presStyleIdx="2" presStyleCnt="6">
        <dgm:presLayoutVars>
          <dgm:chMax val="0"/>
          <dgm:bulletEnabled val="1"/>
        </dgm:presLayoutVars>
      </dgm:prSet>
      <dgm:spPr/>
    </dgm:pt>
    <dgm:pt modelId="{B9233D99-FA46-4DCF-9175-9BACB93EE194}" type="pres">
      <dgm:prSet presAssocID="{97520C47-5B5E-4D84-A843-387260CDB721}" presName="spacer" presStyleCnt="0"/>
      <dgm:spPr/>
    </dgm:pt>
    <dgm:pt modelId="{2BEA9B4E-42C0-41B3-AC40-179392A721BF}" type="pres">
      <dgm:prSet presAssocID="{0763BE26-DE59-4319-B9E3-54ED02A80C90}" presName="parentText" presStyleLbl="node1" presStyleIdx="3" presStyleCnt="6">
        <dgm:presLayoutVars>
          <dgm:chMax val="0"/>
          <dgm:bulletEnabled val="1"/>
        </dgm:presLayoutVars>
      </dgm:prSet>
      <dgm:spPr/>
    </dgm:pt>
    <dgm:pt modelId="{0B46CDF3-691E-4D39-BC04-38D7BE1B2E0A}" type="pres">
      <dgm:prSet presAssocID="{38E6C104-6DF3-4108-BB05-1167A3ACC59A}" presName="spacer" presStyleCnt="0"/>
      <dgm:spPr/>
    </dgm:pt>
    <dgm:pt modelId="{187FEE40-0FDA-4AF5-BDDC-D2818CEADC0E}" type="pres">
      <dgm:prSet presAssocID="{DBB20DF9-7098-4D92-9A70-176BCC6FF69D}" presName="parentText" presStyleLbl="node1" presStyleIdx="4" presStyleCnt="6">
        <dgm:presLayoutVars>
          <dgm:chMax val="0"/>
          <dgm:bulletEnabled val="1"/>
        </dgm:presLayoutVars>
      </dgm:prSet>
      <dgm:spPr/>
    </dgm:pt>
    <dgm:pt modelId="{AC2BFBC1-CB11-4357-8177-CE139AA72F30}" type="pres">
      <dgm:prSet presAssocID="{ACBD1722-43EF-47A8-8C12-E99BC7064F24}" presName="spacer" presStyleCnt="0"/>
      <dgm:spPr/>
    </dgm:pt>
    <dgm:pt modelId="{AA370306-15DF-47C1-88CF-A8909049DBF7}" type="pres">
      <dgm:prSet presAssocID="{D11C7AFF-1C6F-4A58-B5AA-1D3A66973E6B}" presName="parentText" presStyleLbl="node1" presStyleIdx="5" presStyleCnt="6">
        <dgm:presLayoutVars>
          <dgm:chMax val="0"/>
          <dgm:bulletEnabled val="1"/>
        </dgm:presLayoutVars>
      </dgm:prSet>
      <dgm:spPr/>
    </dgm:pt>
  </dgm:ptLst>
  <dgm:cxnLst>
    <dgm:cxn modelId="{4C373A19-2DE9-4AB3-A3D1-EB6812F63C20}" type="presOf" srcId="{1D87BCF2-286D-4153-BD68-F3820D44251C}" destId="{4A0BC604-5980-4526-957C-D31C4852CC51}" srcOrd="0" destOrd="0" presId="urn:microsoft.com/office/officeart/2005/8/layout/vList2"/>
    <dgm:cxn modelId="{E3AECC19-4048-421A-9BC3-01243386DD76}" type="presOf" srcId="{0763BE26-DE59-4319-B9E3-54ED02A80C90}" destId="{2BEA9B4E-42C0-41B3-AC40-179392A721BF}" srcOrd="0" destOrd="0" presId="urn:microsoft.com/office/officeart/2005/8/layout/vList2"/>
    <dgm:cxn modelId="{C6754A23-F937-4201-8958-0B879566B42E}" type="presOf" srcId="{7F038323-94B5-4960-9594-12C93D072FA6}" destId="{F7C158C1-6275-4F7E-B803-4EC9415FB2D7}" srcOrd="0" destOrd="0" presId="urn:microsoft.com/office/officeart/2005/8/layout/vList2"/>
    <dgm:cxn modelId="{97E45C32-5A80-4DC7-89C9-DB289FCB2E94}" type="presOf" srcId="{D11C7AFF-1C6F-4A58-B5AA-1D3A66973E6B}" destId="{AA370306-15DF-47C1-88CF-A8909049DBF7}" srcOrd="0" destOrd="0" presId="urn:microsoft.com/office/officeart/2005/8/layout/vList2"/>
    <dgm:cxn modelId="{F5D0045F-A8AF-4C79-92F4-85D3A4A2135B}" type="presOf" srcId="{10C80270-E1A9-4285-A1A6-F5D629C5F659}" destId="{8DEB628C-85C5-4FA7-AC45-F511793C4A58}" srcOrd="0" destOrd="0" presId="urn:microsoft.com/office/officeart/2005/8/layout/vList2"/>
    <dgm:cxn modelId="{CAC3F661-FCC1-4677-954C-BC3ADF6967D9}" type="presOf" srcId="{DBB20DF9-7098-4D92-9A70-176BCC6FF69D}" destId="{187FEE40-0FDA-4AF5-BDDC-D2818CEADC0E}" srcOrd="0" destOrd="0" presId="urn:microsoft.com/office/officeart/2005/8/layout/vList2"/>
    <dgm:cxn modelId="{447037B8-32D5-4881-A3E5-7605F1F84268}" srcId="{8E9B8FA1-BFD4-469C-A9AB-B03E38B374EE}" destId="{7F038323-94B5-4960-9594-12C93D072FA6}" srcOrd="2" destOrd="0" parTransId="{19D7EF1C-11A2-4F3F-BA6E-9BA127B1E5AB}" sibTransId="{97520C47-5B5E-4D84-A843-387260CDB721}"/>
    <dgm:cxn modelId="{99B3B1C0-EB32-4359-9994-B855DE05387C}" srcId="{8E9B8FA1-BFD4-469C-A9AB-B03E38B374EE}" destId="{1D87BCF2-286D-4153-BD68-F3820D44251C}" srcOrd="1" destOrd="0" parTransId="{28EDA24F-B3A6-4B2E-90DE-EF912BA86F3C}" sibTransId="{4D9E597E-8877-439D-AB8C-288C982946D9}"/>
    <dgm:cxn modelId="{0377BAD2-B37F-4B5E-BF11-2E1DD5039CA2}" type="presOf" srcId="{8E9B8FA1-BFD4-469C-A9AB-B03E38B374EE}" destId="{1104FFF9-0EA3-46CA-B0B9-56767E17C784}" srcOrd="0" destOrd="0" presId="urn:microsoft.com/office/officeart/2005/8/layout/vList2"/>
    <dgm:cxn modelId="{4555D5E4-3656-41C5-9D6E-DA78F5C4101D}" srcId="{8E9B8FA1-BFD4-469C-A9AB-B03E38B374EE}" destId="{0763BE26-DE59-4319-B9E3-54ED02A80C90}" srcOrd="3" destOrd="0" parTransId="{3A0B4F93-0971-4CD7-AAC5-704D861A8D3C}" sibTransId="{38E6C104-6DF3-4108-BB05-1167A3ACC59A}"/>
    <dgm:cxn modelId="{0FB9BDE5-3432-4F2A-A5CD-A583837549B9}" srcId="{8E9B8FA1-BFD4-469C-A9AB-B03E38B374EE}" destId="{D11C7AFF-1C6F-4A58-B5AA-1D3A66973E6B}" srcOrd="5" destOrd="0" parTransId="{DDDB0104-3058-4F14-9572-E88A6B07F930}" sibTransId="{D0098590-B601-4434-A394-A5D5501439A8}"/>
    <dgm:cxn modelId="{225322EC-0E0A-444A-BFB4-29476982E170}" srcId="{8E9B8FA1-BFD4-469C-A9AB-B03E38B374EE}" destId="{DBB20DF9-7098-4D92-9A70-176BCC6FF69D}" srcOrd="4" destOrd="0" parTransId="{00D4073F-9F16-430E-814F-AAF875E7E589}" sibTransId="{ACBD1722-43EF-47A8-8C12-E99BC7064F24}"/>
    <dgm:cxn modelId="{95099FEE-828F-49F1-B2B8-68C6B095CCFE}" srcId="{8E9B8FA1-BFD4-469C-A9AB-B03E38B374EE}" destId="{10C80270-E1A9-4285-A1A6-F5D629C5F659}" srcOrd="0" destOrd="0" parTransId="{56A7221E-A541-440A-8F78-AF782530E58D}" sibTransId="{98F96608-ED4F-45DA-B627-F795E7539652}"/>
    <dgm:cxn modelId="{8B095037-F480-4245-BF6A-56A22C0544EE}" type="presParOf" srcId="{1104FFF9-0EA3-46CA-B0B9-56767E17C784}" destId="{8DEB628C-85C5-4FA7-AC45-F511793C4A58}" srcOrd="0" destOrd="0" presId="urn:microsoft.com/office/officeart/2005/8/layout/vList2"/>
    <dgm:cxn modelId="{55E8538F-D6AF-4FEE-A27E-5537F06D5994}" type="presParOf" srcId="{1104FFF9-0EA3-46CA-B0B9-56767E17C784}" destId="{C8DA27A8-AEE6-4F39-B250-C7614A0D9DA3}" srcOrd="1" destOrd="0" presId="urn:microsoft.com/office/officeart/2005/8/layout/vList2"/>
    <dgm:cxn modelId="{6CAB9790-DC91-4DC8-B4AC-B7589DBAFE15}" type="presParOf" srcId="{1104FFF9-0EA3-46CA-B0B9-56767E17C784}" destId="{4A0BC604-5980-4526-957C-D31C4852CC51}" srcOrd="2" destOrd="0" presId="urn:microsoft.com/office/officeart/2005/8/layout/vList2"/>
    <dgm:cxn modelId="{CAA7ED4B-50B2-4009-9B7D-DABC0531A4DF}" type="presParOf" srcId="{1104FFF9-0EA3-46CA-B0B9-56767E17C784}" destId="{E3E81AB4-C0B5-449B-AB4A-48545BC0F671}" srcOrd="3" destOrd="0" presId="urn:microsoft.com/office/officeart/2005/8/layout/vList2"/>
    <dgm:cxn modelId="{EE4E4693-0122-49C5-87FA-DC824A50A95B}" type="presParOf" srcId="{1104FFF9-0EA3-46CA-B0B9-56767E17C784}" destId="{F7C158C1-6275-4F7E-B803-4EC9415FB2D7}" srcOrd="4" destOrd="0" presId="urn:microsoft.com/office/officeart/2005/8/layout/vList2"/>
    <dgm:cxn modelId="{D13321F5-A1A1-4EB0-8C58-0F800B5340D3}" type="presParOf" srcId="{1104FFF9-0EA3-46CA-B0B9-56767E17C784}" destId="{B9233D99-FA46-4DCF-9175-9BACB93EE194}" srcOrd="5" destOrd="0" presId="urn:microsoft.com/office/officeart/2005/8/layout/vList2"/>
    <dgm:cxn modelId="{38F85D4B-3C80-40F1-9530-3A2BB3220609}" type="presParOf" srcId="{1104FFF9-0EA3-46CA-B0B9-56767E17C784}" destId="{2BEA9B4E-42C0-41B3-AC40-179392A721BF}" srcOrd="6" destOrd="0" presId="urn:microsoft.com/office/officeart/2005/8/layout/vList2"/>
    <dgm:cxn modelId="{5AA95174-EF00-4C3E-B93A-8114BFB734B2}" type="presParOf" srcId="{1104FFF9-0EA3-46CA-B0B9-56767E17C784}" destId="{0B46CDF3-691E-4D39-BC04-38D7BE1B2E0A}" srcOrd="7" destOrd="0" presId="urn:microsoft.com/office/officeart/2005/8/layout/vList2"/>
    <dgm:cxn modelId="{F7555FBC-43BE-447F-8114-A1F38E996421}" type="presParOf" srcId="{1104FFF9-0EA3-46CA-B0B9-56767E17C784}" destId="{187FEE40-0FDA-4AF5-BDDC-D2818CEADC0E}" srcOrd="8" destOrd="0" presId="urn:microsoft.com/office/officeart/2005/8/layout/vList2"/>
    <dgm:cxn modelId="{01CE27A8-A205-49C3-B2A9-0D43E0251299}" type="presParOf" srcId="{1104FFF9-0EA3-46CA-B0B9-56767E17C784}" destId="{AC2BFBC1-CB11-4357-8177-CE139AA72F30}" srcOrd="9" destOrd="0" presId="urn:microsoft.com/office/officeart/2005/8/layout/vList2"/>
    <dgm:cxn modelId="{8A22A0BB-3362-41BF-AB05-8FB4A3371E7D}" type="presParOf" srcId="{1104FFF9-0EA3-46CA-B0B9-56767E17C784}" destId="{AA370306-15DF-47C1-88CF-A8909049DBF7}"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D540E3-317B-4FF9-8B35-7943FCB13CA0}" type="doc">
      <dgm:prSet loTypeId="urn:microsoft.com/office/officeart/2005/8/layout/pyramid1" loCatId="pyramid" qsTypeId="urn:microsoft.com/office/officeart/2005/8/quickstyle/simple1" qsCatId="simple" csTypeId="urn:microsoft.com/office/officeart/2005/8/colors/colorful2" csCatId="colorful" phldr="1"/>
      <dgm:spPr/>
    </dgm:pt>
    <dgm:pt modelId="{7E48F2D8-BD67-4E78-853F-DD900C340BF3}">
      <dgm:prSet phldrT="[Text]" phldr="1" custT="1"/>
      <dgm:spPr>
        <a:solidFill>
          <a:srgbClr val="1E8FB2"/>
        </a:solidFill>
      </dgm:spPr>
      <dgm:t>
        <a:bodyPr/>
        <a:lstStyle/>
        <a:p>
          <a:endParaRPr lang="en-IN" sz="800" dirty="0">
            <a:latin typeface="Lato" panose="020F0502020204030203" pitchFamily="34" charset="0"/>
            <a:ea typeface="Lato" panose="020F0502020204030203" pitchFamily="34" charset="0"/>
            <a:cs typeface="Lato" panose="020F0502020204030203" pitchFamily="34" charset="0"/>
          </a:endParaRPr>
        </a:p>
      </dgm:t>
    </dgm:pt>
    <dgm:pt modelId="{E790547A-AE39-4228-834E-4624D9136370}" type="parTrans" cxnId="{DEAE98A1-BF61-47A9-91A4-6915DEDC179C}">
      <dgm:prSet/>
      <dgm:spPr/>
      <dgm:t>
        <a:bodyPr/>
        <a:lstStyle/>
        <a:p>
          <a:endParaRPr lang="en-IN">
            <a:latin typeface="Lato" panose="020F0502020204030203" pitchFamily="34" charset="0"/>
            <a:ea typeface="Lato" panose="020F0502020204030203" pitchFamily="34" charset="0"/>
            <a:cs typeface="Lato" panose="020F0502020204030203" pitchFamily="34" charset="0"/>
          </a:endParaRPr>
        </a:p>
      </dgm:t>
    </dgm:pt>
    <dgm:pt modelId="{612AA401-202C-4C86-90AE-E34E9F6EC514}" type="sibTrans" cxnId="{DEAE98A1-BF61-47A9-91A4-6915DEDC179C}">
      <dgm:prSet/>
      <dgm:spPr/>
      <dgm:t>
        <a:bodyPr/>
        <a:lstStyle/>
        <a:p>
          <a:endParaRPr lang="en-IN">
            <a:latin typeface="Lato" panose="020F0502020204030203" pitchFamily="34" charset="0"/>
            <a:ea typeface="Lato" panose="020F0502020204030203" pitchFamily="34" charset="0"/>
            <a:cs typeface="Lato" panose="020F0502020204030203" pitchFamily="34" charset="0"/>
          </a:endParaRPr>
        </a:p>
      </dgm:t>
    </dgm:pt>
    <dgm:pt modelId="{2C97CB88-FA90-40D6-A0A7-F4C3CB3E71CD}">
      <dgm:prSet phldrT="[Text]" phldr="1" custT="1"/>
      <dgm:spPr>
        <a:solidFill>
          <a:schemeClr val="bg2">
            <a:lumMod val="75000"/>
            <a:lumOff val="25000"/>
          </a:schemeClr>
        </a:solidFill>
      </dgm:spPr>
      <dgm:t>
        <a:bodyPr/>
        <a:lstStyle/>
        <a:p>
          <a:endParaRPr lang="en-IN" sz="800" dirty="0">
            <a:latin typeface="Lato" panose="020F0502020204030203" pitchFamily="34" charset="0"/>
            <a:ea typeface="Lato" panose="020F0502020204030203" pitchFamily="34" charset="0"/>
            <a:cs typeface="Lato" panose="020F0502020204030203" pitchFamily="34" charset="0"/>
          </a:endParaRPr>
        </a:p>
      </dgm:t>
    </dgm:pt>
    <dgm:pt modelId="{758FA5AA-40FE-4EBF-ACC3-7F9B9275D7EF}" type="sibTrans" cxnId="{D2BBE992-0239-4753-BD6A-BF5D8D74D610}">
      <dgm:prSet/>
      <dgm:spPr/>
      <dgm:t>
        <a:bodyPr/>
        <a:lstStyle/>
        <a:p>
          <a:endParaRPr lang="en-IN">
            <a:latin typeface="Lato" panose="020F0502020204030203" pitchFamily="34" charset="0"/>
            <a:ea typeface="Lato" panose="020F0502020204030203" pitchFamily="34" charset="0"/>
            <a:cs typeface="Lato" panose="020F0502020204030203" pitchFamily="34" charset="0"/>
          </a:endParaRPr>
        </a:p>
      </dgm:t>
    </dgm:pt>
    <dgm:pt modelId="{B954531A-07B2-4940-B8D4-2CB7128C3418}" type="parTrans" cxnId="{D2BBE992-0239-4753-BD6A-BF5D8D74D610}">
      <dgm:prSet/>
      <dgm:spPr/>
      <dgm:t>
        <a:bodyPr/>
        <a:lstStyle/>
        <a:p>
          <a:endParaRPr lang="en-IN">
            <a:latin typeface="Lato" panose="020F0502020204030203" pitchFamily="34" charset="0"/>
            <a:ea typeface="Lato" panose="020F0502020204030203" pitchFamily="34" charset="0"/>
            <a:cs typeface="Lato" panose="020F0502020204030203" pitchFamily="34" charset="0"/>
          </a:endParaRPr>
        </a:p>
      </dgm:t>
    </dgm:pt>
    <dgm:pt modelId="{FA67CB05-D915-4119-9618-85DC49585F2E}">
      <dgm:prSet phldrT="[Text]" custT="1"/>
      <dgm:spPr>
        <a:solidFill>
          <a:srgbClr val="92D050"/>
        </a:solidFill>
      </dgm:spPr>
      <dgm:t>
        <a:bodyPr/>
        <a:lstStyle/>
        <a:p>
          <a:pPr algn="just"/>
          <a:endParaRPr lang="en-IN" sz="900" dirty="0">
            <a:solidFill>
              <a:schemeClr val="bg1"/>
            </a:solidFill>
            <a:latin typeface="Lato" panose="020F0502020204030203" pitchFamily="34" charset="0"/>
            <a:ea typeface="Lato" panose="020F0502020204030203" pitchFamily="34" charset="0"/>
            <a:cs typeface="Lato" panose="020F0502020204030203" pitchFamily="34" charset="0"/>
          </a:endParaRPr>
        </a:p>
      </dgm:t>
    </dgm:pt>
    <dgm:pt modelId="{EBCE25CC-2888-4A25-8626-ED0A7417F8A4}" type="sibTrans" cxnId="{324201E6-F792-4553-90EB-E821961511AD}">
      <dgm:prSet/>
      <dgm:spPr/>
      <dgm:t>
        <a:bodyPr/>
        <a:lstStyle/>
        <a:p>
          <a:endParaRPr lang="en-IN">
            <a:latin typeface="Lato" panose="020F0502020204030203" pitchFamily="34" charset="0"/>
            <a:ea typeface="Lato" panose="020F0502020204030203" pitchFamily="34" charset="0"/>
            <a:cs typeface="Lato" panose="020F0502020204030203" pitchFamily="34" charset="0"/>
          </a:endParaRPr>
        </a:p>
      </dgm:t>
    </dgm:pt>
    <dgm:pt modelId="{6BBB9079-5468-4A90-BCCE-1B3B46017DFD}" type="parTrans" cxnId="{324201E6-F792-4553-90EB-E821961511AD}">
      <dgm:prSet/>
      <dgm:spPr/>
      <dgm:t>
        <a:bodyPr/>
        <a:lstStyle/>
        <a:p>
          <a:endParaRPr lang="en-IN">
            <a:latin typeface="Lato" panose="020F0502020204030203" pitchFamily="34" charset="0"/>
            <a:ea typeface="Lato" panose="020F0502020204030203" pitchFamily="34" charset="0"/>
            <a:cs typeface="Lato" panose="020F0502020204030203" pitchFamily="34" charset="0"/>
          </a:endParaRPr>
        </a:p>
      </dgm:t>
    </dgm:pt>
    <dgm:pt modelId="{0E1AF0F1-D8F7-474A-8550-9E80F5498F7C}" type="pres">
      <dgm:prSet presAssocID="{E2D540E3-317B-4FF9-8B35-7943FCB13CA0}" presName="Name0" presStyleCnt="0">
        <dgm:presLayoutVars>
          <dgm:dir/>
          <dgm:animLvl val="lvl"/>
          <dgm:resizeHandles val="exact"/>
        </dgm:presLayoutVars>
      </dgm:prSet>
      <dgm:spPr/>
    </dgm:pt>
    <dgm:pt modelId="{D734141C-240D-4B6A-A61E-957CF2892F96}" type="pres">
      <dgm:prSet presAssocID="{7E48F2D8-BD67-4E78-853F-DD900C340BF3}" presName="Name8" presStyleCnt="0"/>
      <dgm:spPr/>
    </dgm:pt>
    <dgm:pt modelId="{C29F7545-7DBA-4C1F-8CB4-A7B570A1FEEE}" type="pres">
      <dgm:prSet presAssocID="{7E48F2D8-BD67-4E78-853F-DD900C340BF3}" presName="level" presStyleLbl="node1" presStyleIdx="0" presStyleCnt="3">
        <dgm:presLayoutVars>
          <dgm:chMax val="1"/>
          <dgm:bulletEnabled val="1"/>
        </dgm:presLayoutVars>
      </dgm:prSet>
      <dgm:spPr/>
    </dgm:pt>
    <dgm:pt modelId="{6FAC694E-BD32-485D-9A75-4242A219477D}" type="pres">
      <dgm:prSet presAssocID="{7E48F2D8-BD67-4E78-853F-DD900C340BF3}" presName="levelTx" presStyleLbl="revTx" presStyleIdx="0" presStyleCnt="0">
        <dgm:presLayoutVars>
          <dgm:chMax val="1"/>
          <dgm:bulletEnabled val="1"/>
        </dgm:presLayoutVars>
      </dgm:prSet>
      <dgm:spPr/>
    </dgm:pt>
    <dgm:pt modelId="{EA551C95-A818-4AFC-A55A-BCE9C07364CB}" type="pres">
      <dgm:prSet presAssocID="{FA67CB05-D915-4119-9618-85DC49585F2E}" presName="Name8" presStyleCnt="0"/>
      <dgm:spPr/>
    </dgm:pt>
    <dgm:pt modelId="{8674D0C7-FB0A-42F9-A6D7-2EAA7B69350C}" type="pres">
      <dgm:prSet presAssocID="{FA67CB05-D915-4119-9618-85DC49585F2E}" presName="level" presStyleLbl="node1" presStyleIdx="1" presStyleCnt="3">
        <dgm:presLayoutVars>
          <dgm:chMax val="1"/>
          <dgm:bulletEnabled val="1"/>
        </dgm:presLayoutVars>
      </dgm:prSet>
      <dgm:spPr/>
    </dgm:pt>
    <dgm:pt modelId="{F34D118F-F180-4391-8233-1866A3C8A5E1}" type="pres">
      <dgm:prSet presAssocID="{FA67CB05-D915-4119-9618-85DC49585F2E}" presName="levelTx" presStyleLbl="revTx" presStyleIdx="0" presStyleCnt="0">
        <dgm:presLayoutVars>
          <dgm:chMax val="1"/>
          <dgm:bulletEnabled val="1"/>
        </dgm:presLayoutVars>
      </dgm:prSet>
      <dgm:spPr/>
    </dgm:pt>
    <dgm:pt modelId="{1AAFCA14-8763-4F9F-B822-3FFAB1A6683B}" type="pres">
      <dgm:prSet presAssocID="{2C97CB88-FA90-40D6-A0A7-F4C3CB3E71CD}" presName="Name8" presStyleCnt="0"/>
      <dgm:spPr/>
    </dgm:pt>
    <dgm:pt modelId="{C75DB9D9-4AC9-4DE3-9507-8676863A4A7E}" type="pres">
      <dgm:prSet presAssocID="{2C97CB88-FA90-40D6-A0A7-F4C3CB3E71CD}" presName="level" presStyleLbl="node1" presStyleIdx="2" presStyleCnt="3">
        <dgm:presLayoutVars>
          <dgm:chMax val="1"/>
          <dgm:bulletEnabled val="1"/>
        </dgm:presLayoutVars>
      </dgm:prSet>
      <dgm:spPr/>
    </dgm:pt>
    <dgm:pt modelId="{DC0760E1-3650-42F6-96BE-751395E92550}" type="pres">
      <dgm:prSet presAssocID="{2C97CB88-FA90-40D6-A0A7-F4C3CB3E71CD}" presName="levelTx" presStyleLbl="revTx" presStyleIdx="0" presStyleCnt="0">
        <dgm:presLayoutVars>
          <dgm:chMax val="1"/>
          <dgm:bulletEnabled val="1"/>
        </dgm:presLayoutVars>
      </dgm:prSet>
      <dgm:spPr/>
    </dgm:pt>
  </dgm:ptLst>
  <dgm:cxnLst>
    <dgm:cxn modelId="{B0B5672C-47DC-4D8A-9B5C-1553D8EED770}" type="presOf" srcId="{E2D540E3-317B-4FF9-8B35-7943FCB13CA0}" destId="{0E1AF0F1-D8F7-474A-8550-9E80F5498F7C}" srcOrd="0" destOrd="0" presId="urn:microsoft.com/office/officeart/2005/8/layout/pyramid1"/>
    <dgm:cxn modelId="{5C64EF60-EF9D-4369-86BC-6E85FC845D26}" type="presOf" srcId="{2C97CB88-FA90-40D6-A0A7-F4C3CB3E71CD}" destId="{C75DB9D9-4AC9-4DE3-9507-8676863A4A7E}" srcOrd="0" destOrd="0" presId="urn:microsoft.com/office/officeart/2005/8/layout/pyramid1"/>
    <dgm:cxn modelId="{DDEE9E64-C123-46A5-95D0-40702EB17581}" type="presOf" srcId="{7E48F2D8-BD67-4E78-853F-DD900C340BF3}" destId="{6FAC694E-BD32-485D-9A75-4242A219477D}" srcOrd="1" destOrd="0" presId="urn:microsoft.com/office/officeart/2005/8/layout/pyramid1"/>
    <dgm:cxn modelId="{9AB5D969-D4A9-47CB-A162-B58F1DB3DAFC}" type="presOf" srcId="{7E48F2D8-BD67-4E78-853F-DD900C340BF3}" destId="{C29F7545-7DBA-4C1F-8CB4-A7B570A1FEEE}" srcOrd="0" destOrd="0" presId="urn:microsoft.com/office/officeart/2005/8/layout/pyramid1"/>
    <dgm:cxn modelId="{1BA1EE74-7A9B-4521-8C19-70EE3FF471B3}" type="presOf" srcId="{2C97CB88-FA90-40D6-A0A7-F4C3CB3E71CD}" destId="{DC0760E1-3650-42F6-96BE-751395E92550}" srcOrd="1" destOrd="0" presId="urn:microsoft.com/office/officeart/2005/8/layout/pyramid1"/>
    <dgm:cxn modelId="{D2BBE992-0239-4753-BD6A-BF5D8D74D610}" srcId="{E2D540E3-317B-4FF9-8B35-7943FCB13CA0}" destId="{2C97CB88-FA90-40D6-A0A7-F4C3CB3E71CD}" srcOrd="2" destOrd="0" parTransId="{B954531A-07B2-4940-B8D4-2CB7128C3418}" sibTransId="{758FA5AA-40FE-4EBF-ACC3-7F9B9275D7EF}"/>
    <dgm:cxn modelId="{DEAE98A1-BF61-47A9-91A4-6915DEDC179C}" srcId="{E2D540E3-317B-4FF9-8B35-7943FCB13CA0}" destId="{7E48F2D8-BD67-4E78-853F-DD900C340BF3}" srcOrd="0" destOrd="0" parTransId="{E790547A-AE39-4228-834E-4624D9136370}" sibTransId="{612AA401-202C-4C86-90AE-E34E9F6EC514}"/>
    <dgm:cxn modelId="{F0028AD6-F5C5-46E2-8D28-DAC9648A2178}" type="presOf" srcId="{FA67CB05-D915-4119-9618-85DC49585F2E}" destId="{8674D0C7-FB0A-42F9-A6D7-2EAA7B69350C}" srcOrd="0" destOrd="0" presId="urn:microsoft.com/office/officeart/2005/8/layout/pyramid1"/>
    <dgm:cxn modelId="{133E54D9-181D-4525-A151-DF9EA61DA03D}" type="presOf" srcId="{FA67CB05-D915-4119-9618-85DC49585F2E}" destId="{F34D118F-F180-4391-8233-1866A3C8A5E1}" srcOrd="1" destOrd="0" presId="urn:microsoft.com/office/officeart/2005/8/layout/pyramid1"/>
    <dgm:cxn modelId="{324201E6-F792-4553-90EB-E821961511AD}" srcId="{E2D540E3-317B-4FF9-8B35-7943FCB13CA0}" destId="{FA67CB05-D915-4119-9618-85DC49585F2E}" srcOrd="1" destOrd="0" parTransId="{6BBB9079-5468-4A90-BCCE-1B3B46017DFD}" sibTransId="{EBCE25CC-2888-4A25-8626-ED0A7417F8A4}"/>
    <dgm:cxn modelId="{7B3901D6-107D-4D72-874D-048DB27A94BD}" type="presParOf" srcId="{0E1AF0F1-D8F7-474A-8550-9E80F5498F7C}" destId="{D734141C-240D-4B6A-A61E-957CF2892F96}" srcOrd="0" destOrd="0" presId="urn:microsoft.com/office/officeart/2005/8/layout/pyramid1"/>
    <dgm:cxn modelId="{EC0D4A79-7401-4625-BF1D-7EC97549E084}" type="presParOf" srcId="{D734141C-240D-4B6A-A61E-957CF2892F96}" destId="{C29F7545-7DBA-4C1F-8CB4-A7B570A1FEEE}" srcOrd="0" destOrd="0" presId="urn:microsoft.com/office/officeart/2005/8/layout/pyramid1"/>
    <dgm:cxn modelId="{E6E0AEC1-C99D-41C2-8D22-DA49C91755DF}" type="presParOf" srcId="{D734141C-240D-4B6A-A61E-957CF2892F96}" destId="{6FAC694E-BD32-485D-9A75-4242A219477D}" srcOrd="1" destOrd="0" presId="urn:microsoft.com/office/officeart/2005/8/layout/pyramid1"/>
    <dgm:cxn modelId="{C43E1DB5-C63F-4732-8ECC-8205D60E798A}" type="presParOf" srcId="{0E1AF0F1-D8F7-474A-8550-9E80F5498F7C}" destId="{EA551C95-A818-4AFC-A55A-BCE9C07364CB}" srcOrd="1" destOrd="0" presId="urn:microsoft.com/office/officeart/2005/8/layout/pyramid1"/>
    <dgm:cxn modelId="{031E4EA0-FEF4-467D-9D57-69B0EAA6AFBD}" type="presParOf" srcId="{EA551C95-A818-4AFC-A55A-BCE9C07364CB}" destId="{8674D0C7-FB0A-42F9-A6D7-2EAA7B69350C}" srcOrd="0" destOrd="0" presId="urn:microsoft.com/office/officeart/2005/8/layout/pyramid1"/>
    <dgm:cxn modelId="{A17746D0-1764-4B8B-8E7C-ED41EEC50AAD}" type="presParOf" srcId="{EA551C95-A818-4AFC-A55A-BCE9C07364CB}" destId="{F34D118F-F180-4391-8233-1866A3C8A5E1}" srcOrd="1" destOrd="0" presId="urn:microsoft.com/office/officeart/2005/8/layout/pyramid1"/>
    <dgm:cxn modelId="{21813336-D972-4A24-B025-B104FC5E96D1}" type="presParOf" srcId="{0E1AF0F1-D8F7-474A-8550-9E80F5498F7C}" destId="{1AAFCA14-8763-4F9F-B822-3FFAB1A6683B}" srcOrd="2" destOrd="0" presId="urn:microsoft.com/office/officeart/2005/8/layout/pyramid1"/>
    <dgm:cxn modelId="{D7B29DE1-0F1E-4E88-B0D5-C5021C9432DA}" type="presParOf" srcId="{1AAFCA14-8763-4F9F-B822-3FFAB1A6683B}" destId="{C75DB9D9-4AC9-4DE3-9507-8676863A4A7E}" srcOrd="0" destOrd="0" presId="urn:microsoft.com/office/officeart/2005/8/layout/pyramid1"/>
    <dgm:cxn modelId="{20871D76-B076-4B3B-B47A-5A4971F17195}" type="presParOf" srcId="{1AAFCA14-8763-4F9F-B822-3FFAB1A6683B}" destId="{DC0760E1-3650-42F6-96BE-751395E92550}"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623053-49D8-493D-85C3-32ED75F1C85F}" type="doc">
      <dgm:prSet loTypeId="urn:microsoft.com/office/officeart/2005/8/layout/hList2" loCatId="list" qsTypeId="urn:microsoft.com/office/officeart/2005/8/quickstyle/simple3" qsCatId="simple" csTypeId="urn:microsoft.com/office/officeart/2005/8/colors/colorful2" csCatId="colorful" phldr="1"/>
      <dgm:spPr/>
      <dgm:t>
        <a:bodyPr/>
        <a:lstStyle/>
        <a:p>
          <a:endParaRPr lang="en-IN"/>
        </a:p>
      </dgm:t>
    </dgm:pt>
    <dgm:pt modelId="{53256EF5-E6A6-4361-A805-23B2766C78CB}">
      <dgm:prSet phldrT="[Text]" custT="1"/>
      <dgm:spPr/>
      <dgm:t>
        <a:bodyPr/>
        <a:lstStyle/>
        <a:p>
          <a:pPr algn="ctr"/>
          <a:r>
            <a:rPr lang="en-IN" sz="1200" dirty="0">
              <a:latin typeface="Lato" panose="020F0502020204030203" pitchFamily="34" charset="0"/>
              <a:ea typeface="Lato" panose="020F0502020204030203" pitchFamily="34" charset="0"/>
              <a:cs typeface="Lato" panose="020F0502020204030203" pitchFamily="34" charset="0"/>
            </a:rPr>
            <a:t>Tie up with </a:t>
          </a:r>
          <a:r>
            <a:rPr lang="en-IN" sz="1200" dirty="0" err="1">
              <a:latin typeface="Lato" panose="020F0502020204030203" pitchFamily="34" charset="0"/>
              <a:ea typeface="Lato" panose="020F0502020204030203" pitchFamily="34" charset="0"/>
              <a:cs typeface="Lato" panose="020F0502020204030203" pitchFamily="34" charset="0"/>
            </a:rPr>
            <a:t>MaaS</a:t>
          </a:r>
          <a:r>
            <a:rPr lang="en-IN" sz="1200" dirty="0">
              <a:latin typeface="Lato" panose="020F0502020204030203" pitchFamily="34" charset="0"/>
              <a:ea typeface="Lato" panose="020F0502020204030203" pitchFamily="34" charset="0"/>
              <a:cs typeface="Lato" panose="020F0502020204030203" pitchFamily="34" charset="0"/>
            </a:rPr>
            <a:t> &amp; Omni Channel marketing start-ups</a:t>
          </a:r>
        </a:p>
      </dgm:t>
    </dgm:pt>
    <dgm:pt modelId="{10979688-E738-4D75-9F87-4D027AC4A7C6}" type="parTrans" cxnId="{35A3EE28-0FDA-4937-B013-1A74320C25FE}">
      <dgm:prSet/>
      <dgm:spPr/>
      <dgm:t>
        <a:bodyPr/>
        <a:lstStyle/>
        <a:p>
          <a:endParaRPr lang="en-IN"/>
        </a:p>
      </dgm:t>
    </dgm:pt>
    <dgm:pt modelId="{5FC83A8C-E6BA-4EE8-AF8F-E44A20807942}" type="sibTrans" cxnId="{35A3EE28-0FDA-4937-B013-1A74320C25FE}">
      <dgm:prSet/>
      <dgm:spPr/>
      <dgm:t>
        <a:bodyPr/>
        <a:lstStyle/>
        <a:p>
          <a:endParaRPr lang="en-IN"/>
        </a:p>
      </dgm:t>
    </dgm:pt>
    <dgm:pt modelId="{D4C4778B-4090-4319-8193-12998642860B}">
      <dgm:prSet phldrT="[Text]" custT="1"/>
      <dgm:spPr/>
      <dgm:t>
        <a:bodyPr/>
        <a:lstStyle/>
        <a:p>
          <a:r>
            <a:rPr lang="en-IN" sz="1200" dirty="0">
              <a:latin typeface="Lato" panose="020F0502020204030203" pitchFamily="34" charset="0"/>
              <a:ea typeface="Lato" panose="020F0502020204030203" pitchFamily="34" charset="0"/>
              <a:cs typeface="Lato" panose="020F0502020204030203" pitchFamily="34" charset="0"/>
            </a:rPr>
            <a:t>Mobility-as-a-Service (</a:t>
          </a:r>
          <a:r>
            <a:rPr lang="en-IN" sz="1200" dirty="0" err="1">
              <a:latin typeface="Lato" panose="020F0502020204030203" pitchFamily="34" charset="0"/>
              <a:ea typeface="Lato" panose="020F0502020204030203" pitchFamily="34" charset="0"/>
              <a:cs typeface="Lato" panose="020F0502020204030203" pitchFamily="34" charset="0"/>
            </a:rPr>
            <a:t>MaaS</a:t>
          </a:r>
          <a:r>
            <a:rPr lang="en-IN" sz="1200" dirty="0">
              <a:latin typeface="Lato" panose="020F0502020204030203" pitchFamily="34" charset="0"/>
              <a:ea typeface="Lato" panose="020F0502020204030203" pitchFamily="34" charset="0"/>
              <a:cs typeface="Lato" panose="020F0502020204030203" pitchFamily="34" charset="0"/>
            </a:rPr>
            <a:t>) is an emerging trend. Omni-channel marketing supports precision targeting</a:t>
          </a:r>
        </a:p>
      </dgm:t>
    </dgm:pt>
    <dgm:pt modelId="{B8A1A12D-9F60-43B0-BE51-52398B94C9F9}" type="parTrans" cxnId="{3AB23985-D934-45D2-89FB-A819617CBCFB}">
      <dgm:prSet/>
      <dgm:spPr/>
      <dgm:t>
        <a:bodyPr/>
        <a:lstStyle/>
        <a:p>
          <a:endParaRPr lang="en-IN"/>
        </a:p>
      </dgm:t>
    </dgm:pt>
    <dgm:pt modelId="{39F2A59C-D31B-46A8-A7DF-D99EB619408A}" type="sibTrans" cxnId="{3AB23985-D934-45D2-89FB-A819617CBCFB}">
      <dgm:prSet/>
      <dgm:spPr/>
      <dgm:t>
        <a:bodyPr/>
        <a:lstStyle/>
        <a:p>
          <a:endParaRPr lang="en-IN"/>
        </a:p>
      </dgm:t>
    </dgm:pt>
    <dgm:pt modelId="{6B1CB696-B3D8-48E6-A284-F0C2669CD5D1}">
      <dgm:prSet phldrT="[Text]" custT="1"/>
      <dgm:spPr/>
      <dgm:t>
        <a:bodyPr/>
        <a:lstStyle/>
        <a:p>
          <a:r>
            <a:rPr lang="en-IN" sz="1200" dirty="0">
              <a:latin typeface="Lato" panose="020F0502020204030203" pitchFamily="34" charset="0"/>
              <a:ea typeface="Lato" panose="020F0502020204030203" pitchFamily="34" charset="0"/>
              <a:cs typeface="Lato" panose="020F0502020204030203" pitchFamily="34" charset="0"/>
            </a:rPr>
            <a:t>It integrates transportation elements such as trip, capacity, route planning &amp; payment services into a centralised platform</a:t>
          </a:r>
        </a:p>
      </dgm:t>
    </dgm:pt>
    <dgm:pt modelId="{9F684C39-1BBD-4C70-AFF2-A95441269625}" type="parTrans" cxnId="{6437C029-68CA-48A1-A327-F180992D7C3E}">
      <dgm:prSet/>
      <dgm:spPr/>
      <dgm:t>
        <a:bodyPr/>
        <a:lstStyle/>
        <a:p>
          <a:endParaRPr lang="en-IN"/>
        </a:p>
      </dgm:t>
    </dgm:pt>
    <dgm:pt modelId="{7B8FE331-8690-4A8C-849B-EB45DCABD02A}" type="sibTrans" cxnId="{6437C029-68CA-48A1-A327-F180992D7C3E}">
      <dgm:prSet/>
      <dgm:spPr/>
      <dgm:t>
        <a:bodyPr/>
        <a:lstStyle/>
        <a:p>
          <a:endParaRPr lang="en-IN"/>
        </a:p>
      </dgm:t>
    </dgm:pt>
    <dgm:pt modelId="{CDEC6094-2477-44DC-97F5-92D42E017F01}">
      <dgm:prSet phldrT="[Text]" custT="1"/>
      <dgm:spPr/>
      <dgm:t>
        <a:bodyPr/>
        <a:lstStyle/>
        <a:p>
          <a:pPr algn="ctr"/>
          <a:r>
            <a:rPr lang="en-IN" sz="1200" dirty="0" err="1">
              <a:latin typeface="Lato" panose="020F0502020204030203" pitchFamily="34" charset="0"/>
              <a:ea typeface="Lato" panose="020F0502020204030203" pitchFamily="34" charset="0"/>
              <a:cs typeface="Lato" panose="020F0502020204030203" pitchFamily="34" charset="0"/>
            </a:rPr>
            <a:t>MaaS</a:t>
          </a:r>
          <a:r>
            <a:rPr lang="en-IN" sz="1200" dirty="0">
              <a:latin typeface="Lato" panose="020F0502020204030203" pitchFamily="34" charset="0"/>
              <a:ea typeface="Lato" panose="020F0502020204030203" pitchFamily="34" charset="0"/>
              <a:cs typeface="Lato" panose="020F0502020204030203" pitchFamily="34" charset="0"/>
            </a:rPr>
            <a:t> Mobility-Marketing ecosystem</a:t>
          </a:r>
        </a:p>
      </dgm:t>
    </dgm:pt>
    <dgm:pt modelId="{D4CE7F60-2DBD-4B1C-96D9-88594F8456A8}" type="parTrans" cxnId="{71026F3A-7DCB-48B6-BEB1-722A9A1B7DB5}">
      <dgm:prSet/>
      <dgm:spPr/>
      <dgm:t>
        <a:bodyPr/>
        <a:lstStyle/>
        <a:p>
          <a:endParaRPr lang="en-IN"/>
        </a:p>
      </dgm:t>
    </dgm:pt>
    <dgm:pt modelId="{B00C920B-CBD4-46AE-B656-4F0DF4B741EB}" type="sibTrans" cxnId="{71026F3A-7DCB-48B6-BEB1-722A9A1B7DB5}">
      <dgm:prSet/>
      <dgm:spPr/>
      <dgm:t>
        <a:bodyPr/>
        <a:lstStyle/>
        <a:p>
          <a:endParaRPr lang="en-IN"/>
        </a:p>
      </dgm:t>
    </dgm:pt>
    <dgm:pt modelId="{9A24EFF1-24E1-44C4-BFAB-20127A41B280}">
      <dgm:prSet phldrT="[Text]" custT="1"/>
      <dgm:spPr/>
      <dgm:t>
        <a:bodyPr/>
        <a:lstStyle/>
        <a:p>
          <a:r>
            <a:rPr lang="en-IN" sz="1200" dirty="0">
              <a:latin typeface="Lato" panose="020F0502020204030203" pitchFamily="34" charset="0"/>
              <a:ea typeface="Lato" panose="020F0502020204030203" pitchFamily="34" charset="0"/>
              <a:cs typeface="Lato" panose="020F0502020204030203" pitchFamily="34" charset="0"/>
            </a:rPr>
            <a:t>Integrate Marketing Technology &amp; Operations</a:t>
          </a:r>
        </a:p>
      </dgm:t>
    </dgm:pt>
    <dgm:pt modelId="{D9C52F36-C425-4B91-8F3D-46F19C426F25}" type="parTrans" cxnId="{AC0EF86F-0CDC-44AF-988F-BAF20C58C5B4}">
      <dgm:prSet/>
      <dgm:spPr/>
      <dgm:t>
        <a:bodyPr/>
        <a:lstStyle/>
        <a:p>
          <a:endParaRPr lang="en-IN"/>
        </a:p>
      </dgm:t>
    </dgm:pt>
    <dgm:pt modelId="{8FA85AC5-F99B-48F2-8AB4-6712DA5D318D}" type="sibTrans" cxnId="{AC0EF86F-0CDC-44AF-988F-BAF20C58C5B4}">
      <dgm:prSet/>
      <dgm:spPr/>
      <dgm:t>
        <a:bodyPr/>
        <a:lstStyle/>
        <a:p>
          <a:endParaRPr lang="en-IN"/>
        </a:p>
      </dgm:t>
    </dgm:pt>
    <dgm:pt modelId="{6983B3BB-993E-488A-A4DD-119C511647FA}">
      <dgm:prSet phldrT="[Text]" custT="1"/>
      <dgm:spPr/>
      <dgm:t>
        <a:bodyPr/>
        <a:lstStyle/>
        <a:p>
          <a:pPr algn="ctr"/>
          <a:r>
            <a:rPr lang="en-IN" sz="1200" dirty="0">
              <a:latin typeface="Lato" panose="020F0502020204030203" pitchFamily="34" charset="0"/>
              <a:ea typeface="Lato" panose="020F0502020204030203" pitchFamily="34" charset="0"/>
              <a:cs typeface="Lato" panose="020F0502020204030203" pitchFamily="34" charset="0"/>
            </a:rPr>
            <a:t>Tie-up with the Government</a:t>
          </a:r>
        </a:p>
      </dgm:t>
    </dgm:pt>
    <dgm:pt modelId="{78189F5C-0E27-4DD5-A5B3-8DA104766AC1}" type="parTrans" cxnId="{F20BF4AD-21BD-4244-BBF4-5E8E3B593D8D}">
      <dgm:prSet/>
      <dgm:spPr/>
      <dgm:t>
        <a:bodyPr/>
        <a:lstStyle/>
        <a:p>
          <a:endParaRPr lang="en-IN"/>
        </a:p>
      </dgm:t>
    </dgm:pt>
    <dgm:pt modelId="{F8A73E78-69A9-4D81-AB48-3065EEA2035B}" type="sibTrans" cxnId="{F20BF4AD-21BD-4244-BBF4-5E8E3B593D8D}">
      <dgm:prSet/>
      <dgm:spPr/>
      <dgm:t>
        <a:bodyPr/>
        <a:lstStyle/>
        <a:p>
          <a:endParaRPr lang="en-IN"/>
        </a:p>
      </dgm:t>
    </dgm:pt>
    <dgm:pt modelId="{6AC4527F-686B-4E29-AD89-80E0546E6C0D}">
      <dgm:prSet phldrT="[Text]" custT="1"/>
      <dgm:spPr>
        <a:solidFill>
          <a:schemeClr val="accent3">
            <a:lumMod val="85000"/>
          </a:schemeClr>
        </a:solidFill>
      </dgm:spPr>
      <dgm:t>
        <a:bodyPr/>
        <a:lstStyle/>
        <a:p>
          <a:r>
            <a:rPr lang="en-IN" sz="1200" dirty="0">
              <a:latin typeface="Lato" panose="020F0502020204030203" pitchFamily="34" charset="0"/>
              <a:ea typeface="Lato" panose="020F0502020204030203" pitchFamily="34" charset="0"/>
              <a:cs typeface="Lato" panose="020F0502020204030203" pitchFamily="34" charset="0"/>
            </a:rPr>
            <a:t>Inbuild the capacity to integrate ICT for e-governance to facilitate speedy administration of  information/localised information or content to the public.</a:t>
          </a:r>
        </a:p>
      </dgm:t>
    </dgm:pt>
    <dgm:pt modelId="{53DADEB8-DF09-4CD6-8FA0-67A5CF8FF773}" type="parTrans" cxnId="{B8652639-0E14-4B28-953D-D1E20B908B5A}">
      <dgm:prSet/>
      <dgm:spPr/>
      <dgm:t>
        <a:bodyPr/>
        <a:lstStyle/>
        <a:p>
          <a:endParaRPr lang="en-IN"/>
        </a:p>
      </dgm:t>
    </dgm:pt>
    <dgm:pt modelId="{C27839CA-D020-4FD1-871E-A67223D2DFCE}" type="sibTrans" cxnId="{B8652639-0E14-4B28-953D-D1E20B908B5A}">
      <dgm:prSet/>
      <dgm:spPr/>
      <dgm:t>
        <a:bodyPr/>
        <a:lstStyle/>
        <a:p>
          <a:endParaRPr lang="en-IN"/>
        </a:p>
      </dgm:t>
    </dgm:pt>
    <dgm:pt modelId="{D98B2CAE-538A-443B-BDA4-3B9B8EE3531C}">
      <dgm:prSet phldrT="[Text]" custT="1"/>
      <dgm:spPr/>
      <dgm:t>
        <a:bodyPr/>
        <a:lstStyle/>
        <a:p>
          <a:endParaRPr lang="en-IN" sz="1200" dirty="0">
            <a:latin typeface="Lato" panose="020F0502020204030203" pitchFamily="34" charset="0"/>
            <a:ea typeface="Lato" panose="020F0502020204030203" pitchFamily="34" charset="0"/>
            <a:cs typeface="Lato" panose="020F0502020204030203" pitchFamily="34" charset="0"/>
          </a:endParaRPr>
        </a:p>
      </dgm:t>
    </dgm:pt>
    <dgm:pt modelId="{86982C37-BF86-4E20-8133-54A8C0B4B4E1}" type="parTrans" cxnId="{F1901593-4116-43A1-8E5F-05AE0E18E2B2}">
      <dgm:prSet/>
      <dgm:spPr/>
      <dgm:t>
        <a:bodyPr/>
        <a:lstStyle/>
        <a:p>
          <a:endParaRPr lang="en-IN"/>
        </a:p>
      </dgm:t>
    </dgm:pt>
    <dgm:pt modelId="{990CCA95-5BBD-42B8-9F39-D2DBBC680D28}" type="sibTrans" cxnId="{F1901593-4116-43A1-8E5F-05AE0E18E2B2}">
      <dgm:prSet/>
      <dgm:spPr/>
      <dgm:t>
        <a:bodyPr/>
        <a:lstStyle/>
        <a:p>
          <a:endParaRPr lang="en-IN"/>
        </a:p>
      </dgm:t>
    </dgm:pt>
    <dgm:pt modelId="{9E6701ED-1E75-4C6A-BB8D-81B7554D70DC}">
      <dgm:prSet phldrT="[Text]" custT="1"/>
      <dgm:spPr/>
      <dgm:t>
        <a:bodyPr/>
        <a:lstStyle/>
        <a:p>
          <a:r>
            <a:rPr lang="en-IN" sz="1200" dirty="0">
              <a:latin typeface="Lato" panose="020F0502020204030203" pitchFamily="34" charset="0"/>
              <a:ea typeface="Lato" panose="020F0502020204030203" pitchFamily="34" charset="0"/>
              <a:cs typeface="Lato" panose="020F0502020204030203" pitchFamily="34" charset="0"/>
            </a:rPr>
            <a:t>Result: Personalised Transportation </a:t>
          </a:r>
          <a:endParaRPr lang="en-IN" sz="1400" dirty="0">
            <a:latin typeface="Lato" panose="020F0502020204030203" pitchFamily="34" charset="0"/>
            <a:ea typeface="Lato" panose="020F0502020204030203" pitchFamily="34" charset="0"/>
            <a:cs typeface="Lato" panose="020F0502020204030203" pitchFamily="34" charset="0"/>
          </a:endParaRPr>
        </a:p>
      </dgm:t>
    </dgm:pt>
    <dgm:pt modelId="{7F81D265-4AEE-493C-A8A7-BD85B85C9729}" type="parTrans" cxnId="{1F5A4041-07BC-48DF-ACFB-2C131F48C103}">
      <dgm:prSet/>
      <dgm:spPr/>
      <dgm:t>
        <a:bodyPr/>
        <a:lstStyle/>
        <a:p>
          <a:endParaRPr lang="en-IN"/>
        </a:p>
      </dgm:t>
    </dgm:pt>
    <dgm:pt modelId="{94D73015-B35C-446F-B08A-3F180C6DB833}" type="sibTrans" cxnId="{1F5A4041-07BC-48DF-ACFB-2C131F48C103}">
      <dgm:prSet/>
      <dgm:spPr/>
      <dgm:t>
        <a:bodyPr/>
        <a:lstStyle/>
        <a:p>
          <a:endParaRPr lang="en-IN"/>
        </a:p>
      </dgm:t>
    </dgm:pt>
    <dgm:pt modelId="{72FB9462-91A4-4EB2-9F94-5AFBC528F1FF}">
      <dgm:prSet phldrT="[Text]" custT="1"/>
      <dgm:spPr/>
      <dgm:t>
        <a:bodyPr/>
        <a:lstStyle/>
        <a:p>
          <a:endParaRPr lang="en-IN" sz="1200" dirty="0">
            <a:latin typeface="Lato" panose="020F0502020204030203" pitchFamily="34" charset="0"/>
            <a:ea typeface="Lato" panose="020F0502020204030203" pitchFamily="34" charset="0"/>
            <a:cs typeface="Lato" panose="020F0502020204030203" pitchFamily="34" charset="0"/>
          </a:endParaRPr>
        </a:p>
      </dgm:t>
    </dgm:pt>
    <dgm:pt modelId="{BF111FC1-AA20-4508-ADCC-598AC046EE69}" type="parTrans" cxnId="{D0F03EBA-8FA9-4ED8-A0A4-5AF6FDAAF9BD}">
      <dgm:prSet/>
      <dgm:spPr/>
      <dgm:t>
        <a:bodyPr/>
        <a:lstStyle/>
        <a:p>
          <a:endParaRPr lang="en-IN"/>
        </a:p>
      </dgm:t>
    </dgm:pt>
    <dgm:pt modelId="{2FF39C6E-5010-4829-96B1-FB09C125E565}" type="sibTrans" cxnId="{D0F03EBA-8FA9-4ED8-A0A4-5AF6FDAAF9BD}">
      <dgm:prSet/>
      <dgm:spPr/>
      <dgm:t>
        <a:bodyPr/>
        <a:lstStyle/>
        <a:p>
          <a:endParaRPr lang="en-IN"/>
        </a:p>
      </dgm:t>
    </dgm:pt>
    <dgm:pt modelId="{6DE82588-C0E0-4A40-ACF3-9101B262B754}">
      <dgm:prSet phldrT="[Text]" custT="1"/>
      <dgm:spPr/>
      <dgm:t>
        <a:bodyPr/>
        <a:lstStyle/>
        <a:p>
          <a:r>
            <a:rPr lang="en-IN" sz="1200" dirty="0">
              <a:latin typeface="Lato" panose="020F0502020204030203" pitchFamily="34" charset="0"/>
              <a:ea typeface="Lato" panose="020F0502020204030203" pitchFamily="34" charset="0"/>
              <a:cs typeface="Lato" panose="020F0502020204030203" pitchFamily="34" charset="0"/>
            </a:rPr>
            <a:t>Use Smart Infrastructure and inbuild Near-Real-Time capabilities through Artificial Intelligence data</a:t>
          </a:r>
        </a:p>
      </dgm:t>
    </dgm:pt>
    <dgm:pt modelId="{5D705318-667B-47CC-A163-23D26DBE814D}" type="parTrans" cxnId="{40562479-0472-426B-96D3-539F7A504DF7}">
      <dgm:prSet/>
      <dgm:spPr/>
      <dgm:t>
        <a:bodyPr/>
        <a:lstStyle/>
        <a:p>
          <a:endParaRPr lang="en-IN"/>
        </a:p>
      </dgm:t>
    </dgm:pt>
    <dgm:pt modelId="{FADBE940-FDA7-4981-A8AE-2DD79DE47B9F}" type="sibTrans" cxnId="{40562479-0472-426B-96D3-539F7A504DF7}">
      <dgm:prSet/>
      <dgm:spPr/>
      <dgm:t>
        <a:bodyPr/>
        <a:lstStyle/>
        <a:p>
          <a:endParaRPr lang="en-IN"/>
        </a:p>
      </dgm:t>
    </dgm:pt>
    <dgm:pt modelId="{F4C975A7-DC1C-41D2-8240-1BE5CBC4C919}">
      <dgm:prSet phldrT="[Text]" custT="1"/>
      <dgm:spPr/>
      <dgm:t>
        <a:bodyPr/>
        <a:lstStyle/>
        <a:p>
          <a:endParaRPr lang="en-IN" sz="1200" dirty="0">
            <a:latin typeface="Lato" panose="020F0502020204030203" pitchFamily="34" charset="0"/>
            <a:ea typeface="Lato" panose="020F0502020204030203" pitchFamily="34" charset="0"/>
            <a:cs typeface="Lato" panose="020F0502020204030203" pitchFamily="34" charset="0"/>
          </a:endParaRPr>
        </a:p>
      </dgm:t>
    </dgm:pt>
    <dgm:pt modelId="{CC7B1FB1-C6FE-4505-B9C2-82FE2172E989}" type="parTrans" cxnId="{ADD50DE6-6778-41C3-93CA-FC1565AC0BA8}">
      <dgm:prSet/>
      <dgm:spPr/>
      <dgm:t>
        <a:bodyPr/>
        <a:lstStyle/>
        <a:p>
          <a:endParaRPr lang="en-IN"/>
        </a:p>
      </dgm:t>
    </dgm:pt>
    <dgm:pt modelId="{235188B6-3E33-4B92-B555-80AB2F81E487}" type="sibTrans" cxnId="{ADD50DE6-6778-41C3-93CA-FC1565AC0BA8}">
      <dgm:prSet/>
      <dgm:spPr/>
      <dgm:t>
        <a:bodyPr/>
        <a:lstStyle/>
        <a:p>
          <a:endParaRPr lang="en-IN"/>
        </a:p>
      </dgm:t>
    </dgm:pt>
    <dgm:pt modelId="{4EF3E995-DE2A-4012-B26A-8E2C2C7177BD}">
      <dgm:prSet phldrT="[Text]" custT="1"/>
      <dgm:spPr/>
      <dgm:t>
        <a:bodyPr/>
        <a:lstStyle/>
        <a:p>
          <a:r>
            <a:rPr lang="en-IN" sz="1200" dirty="0">
              <a:latin typeface="Lato" panose="020F0502020204030203" pitchFamily="34" charset="0"/>
              <a:ea typeface="Lato" panose="020F0502020204030203" pitchFamily="34" charset="0"/>
              <a:cs typeface="Lato" panose="020F0502020204030203" pitchFamily="34" charset="0"/>
            </a:rPr>
            <a:t>Target the right customer with the right message at the right time</a:t>
          </a:r>
        </a:p>
      </dgm:t>
    </dgm:pt>
    <dgm:pt modelId="{03289FF0-4B95-44D3-B53A-C2CFD1D72955}" type="parTrans" cxnId="{316E9682-B628-4BE8-8D8B-0CC58ED0CD83}">
      <dgm:prSet/>
      <dgm:spPr/>
      <dgm:t>
        <a:bodyPr/>
        <a:lstStyle/>
        <a:p>
          <a:endParaRPr lang="en-IN"/>
        </a:p>
      </dgm:t>
    </dgm:pt>
    <dgm:pt modelId="{D388EBC1-0AE4-4F27-B2FD-10AD1265ADBC}" type="sibTrans" cxnId="{316E9682-B628-4BE8-8D8B-0CC58ED0CD83}">
      <dgm:prSet/>
      <dgm:spPr/>
      <dgm:t>
        <a:bodyPr/>
        <a:lstStyle/>
        <a:p>
          <a:endParaRPr lang="en-IN"/>
        </a:p>
      </dgm:t>
    </dgm:pt>
    <dgm:pt modelId="{13D4D6AB-A06F-403C-9DCA-E83409A817C4}">
      <dgm:prSet phldrT="[Text]" custT="1"/>
      <dgm:spPr/>
      <dgm:t>
        <a:bodyPr/>
        <a:lstStyle/>
        <a:p>
          <a:pPr>
            <a:buFontTx/>
            <a:buNone/>
          </a:pPr>
          <a:r>
            <a:rPr lang="en-IN" sz="1200" dirty="0">
              <a:latin typeface="Lato" panose="020F0502020204030203" pitchFamily="34" charset="0"/>
              <a:ea typeface="Lato" panose="020F0502020204030203" pitchFamily="34" charset="0"/>
              <a:cs typeface="Lato" panose="020F0502020204030203" pitchFamily="34" charset="0"/>
            </a:rPr>
            <a:t>Result:</a:t>
          </a:r>
        </a:p>
      </dgm:t>
    </dgm:pt>
    <dgm:pt modelId="{2E1BBEEF-53A0-4C62-A97A-DC087B0F45B0}" type="parTrans" cxnId="{E8898A80-CBBA-4155-8C0D-140FB8AE78BD}">
      <dgm:prSet/>
      <dgm:spPr/>
      <dgm:t>
        <a:bodyPr/>
        <a:lstStyle/>
        <a:p>
          <a:endParaRPr lang="en-IN"/>
        </a:p>
      </dgm:t>
    </dgm:pt>
    <dgm:pt modelId="{2D58D1A8-AE77-4A9D-A145-E2264C121124}" type="sibTrans" cxnId="{E8898A80-CBBA-4155-8C0D-140FB8AE78BD}">
      <dgm:prSet/>
      <dgm:spPr/>
      <dgm:t>
        <a:bodyPr/>
        <a:lstStyle/>
        <a:p>
          <a:endParaRPr lang="en-IN"/>
        </a:p>
      </dgm:t>
    </dgm:pt>
    <dgm:pt modelId="{419B27E9-AD60-4009-8F88-71BE3769A864}">
      <dgm:prSet phldrT="[Text]" custT="1"/>
      <dgm:spPr/>
      <dgm:t>
        <a:bodyPr/>
        <a:lstStyle/>
        <a:p>
          <a:pPr>
            <a:buFontTx/>
            <a:buNone/>
          </a:pPr>
          <a:endParaRPr lang="en-IN" sz="1200" dirty="0">
            <a:latin typeface="Lato" panose="020F0502020204030203" pitchFamily="34" charset="0"/>
            <a:ea typeface="Lato" panose="020F0502020204030203" pitchFamily="34" charset="0"/>
            <a:cs typeface="Lato" panose="020F0502020204030203" pitchFamily="34" charset="0"/>
          </a:endParaRPr>
        </a:p>
      </dgm:t>
    </dgm:pt>
    <dgm:pt modelId="{895A38E5-4697-42F2-A553-4FEE1DA91246}" type="parTrans" cxnId="{61FB0222-6745-4AA1-ADEF-47BB37E18D2D}">
      <dgm:prSet/>
      <dgm:spPr/>
      <dgm:t>
        <a:bodyPr/>
        <a:lstStyle/>
        <a:p>
          <a:endParaRPr lang="en-IN"/>
        </a:p>
      </dgm:t>
    </dgm:pt>
    <dgm:pt modelId="{C50035FE-9E06-4F66-9C15-ACA1DDC74030}" type="sibTrans" cxnId="{61FB0222-6745-4AA1-ADEF-47BB37E18D2D}">
      <dgm:prSet/>
      <dgm:spPr/>
      <dgm:t>
        <a:bodyPr/>
        <a:lstStyle/>
        <a:p>
          <a:endParaRPr lang="en-IN"/>
        </a:p>
      </dgm:t>
    </dgm:pt>
    <dgm:pt modelId="{9870A33E-656A-4D32-9BD7-B032F39BBF59}">
      <dgm:prSet phldrT="[Text]" custT="1"/>
      <dgm:spPr/>
      <dgm:t>
        <a:bodyPr/>
        <a:lstStyle/>
        <a:p>
          <a:r>
            <a:rPr lang="en-IN" sz="1200" dirty="0">
              <a:latin typeface="Lato" panose="020F0502020204030203" pitchFamily="34" charset="0"/>
              <a:ea typeface="Lato" panose="020F0502020204030203" pitchFamily="34" charset="0"/>
              <a:cs typeface="Lato" panose="020F0502020204030203" pitchFamily="34" charset="0"/>
            </a:rPr>
            <a:t>Additional revenue</a:t>
          </a:r>
        </a:p>
      </dgm:t>
    </dgm:pt>
    <dgm:pt modelId="{8A38A9D8-59C3-44E4-B4B4-BF1A0930889B}" type="parTrans" cxnId="{B6954D97-FF61-4CEF-9445-60CA340E86AB}">
      <dgm:prSet/>
      <dgm:spPr/>
      <dgm:t>
        <a:bodyPr/>
        <a:lstStyle/>
        <a:p>
          <a:endParaRPr lang="en-IN"/>
        </a:p>
      </dgm:t>
    </dgm:pt>
    <dgm:pt modelId="{5707180C-FC87-4B57-A869-8599CA9F58D1}" type="sibTrans" cxnId="{B6954D97-FF61-4CEF-9445-60CA340E86AB}">
      <dgm:prSet/>
      <dgm:spPr/>
      <dgm:t>
        <a:bodyPr/>
        <a:lstStyle/>
        <a:p>
          <a:endParaRPr lang="en-IN"/>
        </a:p>
      </dgm:t>
    </dgm:pt>
    <dgm:pt modelId="{22C2AAA4-024C-4249-BDB6-B9AFDED6988B}">
      <dgm:prSet phldrT="[Text]" custT="1"/>
      <dgm:spPr/>
      <dgm:t>
        <a:bodyPr/>
        <a:lstStyle/>
        <a:p>
          <a:r>
            <a:rPr lang="en-IN" sz="1200" dirty="0">
              <a:latin typeface="Lato" panose="020F0502020204030203" pitchFamily="34" charset="0"/>
              <a:ea typeface="Lato" panose="020F0502020204030203" pitchFamily="34" charset="0"/>
              <a:cs typeface="Lato" panose="020F0502020204030203" pitchFamily="34" charset="0"/>
            </a:rPr>
            <a:t>Optimal driving decisions</a:t>
          </a:r>
        </a:p>
      </dgm:t>
    </dgm:pt>
    <dgm:pt modelId="{C2C4BB0C-E69C-44B5-8A70-AFB4392BCDDD}" type="parTrans" cxnId="{61256C10-A683-42E2-8BC8-A889D62FA902}">
      <dgm:prSet/>
      <dgm:spPr/>
      <dgm:t>
        <a:bodyPr/>
        <a:lstStyle/>
        <a:p>
          <a:endParaRPr lang="en-IN"/>
        </a:p>
      </dgm:t>
    </dgm:pt>
    <dgm:pt modelId="{14212DC7-D215-4681-A690-4C27A14F8941}" type="sibTrans" cxnId="{61256C10-A683-42E2-8BC8-A889D62FA902}">
      <dgm:prSet/>
      <dgm:spPr/>
      <dgm:t>
        <a:bodyPr/>
        <a:lstStyle/>
        <a:p>
          <a:endParaRPr lang="en-IN"/>
        </a:p>
      </dgm:t>
    </dgm:pt>
    <dgm:pt modelId="{811ECD9D-DACE-4A11-B00B-EA1689E8670D}" type="pres">
      <dgm:prSet presAssocID="{AC623053-49D8-493D-85C3-32ED75F1C85F}" presName="linearFlow" presStyleCnt="0">
        <dgm:presLayoutVars>
          <dgm:dir/>
          <dgm:animLvl val="lvl"/>
          <dgm:resizeHandles/>
        </dgm:presLayoutVars>
      </dgm:prSet>
      <dgm:spPr/>
    </dgm:pt>
    <dgm:pt modelId="{38DE809C-4064-4A0E-A66F-BF59B6B75901}" type="pres">
      <dgm:prSet presAssocID="{53256EF5-E6A6-4361-A805-23B2766C78CB}" presName="compositeNode" presStyleCnt="0">
        <dgm:presLayoutVars>
          <dgm:bulletEnabled val="1"/>
        </dgm:presLayoutVars>
      </dgm:prSet>
      <dgm:spPr/>
    </dgm:pt>
    <dgm:pt modelId="{300E3559-D715-4B88-AA7A-68CFD102B7B6}" type="pres">
      <dgm:prSet presAssocID="{53256EF5-E6A6-4361-A805-23B2766C78CB}" presName="image" presStyleLbl="fgImgPlace1" presStyleIdx="0" presStyleCnt="3" custLinFactX="342710" custLinFactNeighborX="400000" custLinFactNeighborY="-2537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onitor"/>
        </a:ext>
      </dgm:extLst>
    </dgm:pt>
    <dgm:pt modelId="{160E2ECC-7E2A-4074-B6E5-907D8E3747F9}" type="pres">
      <dgm:prSet presAssocID="{53256EF5-E6A6-4361-A805-23B2766C78CB}" presName="childNode" presStyleLbl="node1" presStyleIdx="0" presStyleCnt="3" custScaleX="117244" custLinFactNeighborX="8884" custLinFactNeighborY="295">
        <dgm:presLayoutVars>
          <dgm:bulletEnabled val="1"/>
        </dgm:presLayoutVars>
      </dgm:prSet>
      <dgm:spPr/>
    </dgm:pt>
    <dgm:pt modelId="{8FA2A84F-2D89-4A4A-BC6A-E776685C75BB}" type="pres">
      <dgm:prSet presAssocID="{53256EF5-E6A6-4361-A805-23B2766C78CB}" presName="parentNode" presStyleLbl="revTx" presStyleIdx="0" presStyleCnt="3">
        <dgm:presLayoutVars>
          <dgm:chMax val="0"/>
          <dgm:bulletEnabled val="1"/>
        </dgm:presLayoutVars>
      </dgm:prSet>
      <dgm:spPr/>
    </dgm:pt>
    <dgm:pt modelId="{8BF5BB57-409A-4DBD-9B95-21BFB5FF4FF3}" type="pres">
      <dgm:prSet presAssocID="{5FC83A8C-E6BA-4EE8-AF8F-E44A20807942}" presName="sibTrans" presStyleCnt="0"/>
      <dgm:spPr/>
    </dgm:pt>
    <dgm:pt modelId="{F4DE2DEE-EFE9-45A0-B50F-0691723C1083}" type="pres">
      <dgm:prSet presAssocID="{CDEC6094-2477-44DC-97F5-92D42E017F01}" presName="compositeNode" presStyleCnt="0">
        <dgm:presLayoutVars>
          <dgm:bulletEnabled val="1"/>
        </dgm:presLayoutVars>
      </dgm:prSet>
      <dgm:spPr/>
    </dgm:pt>
    <dgm:pt modelId="{C14BF3BE-EA26-4733-97F7-8C71BBEAB27B}" type="pres">
      <dgm:prSet presAssocID="{CDEC6094-2477-44DC-97F5-92D42E017F01}" presName="image" presStyleLbl="fgImgPlace1" presStyleIdx="1" presStyleCnt="3" custLinFactX="-172348" custLinFactNeighborX="-200000" custLinFactNeighborY="-1335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ar"/>
        </a:ext>
      </dgm:extLst>
    </dgm:pt>
    <dgm:pt modelId="{68FB6D17-8A22-4A97-A3C2-2D35C74AC001}" type="pres">
      <dgm:prSet presAssocID="{CDEC6094-2477-44DC-97F5-92D42E017F01}" presName="childNode" presStyleLbl="node1" presStyleIdx="1" presStyleCnt="3" custScaleX="114353" custScaleY="99578">
        <dgm:presLayoutVars>
          <dgm:bulletEnabled val="1"/>
        </dgm:presLayoutVars>
      </dgm:prSet>
      <dgm:spPr/>
    </dgm:pt>
    <dgm:pt modelId="{AE638B47-181B-48DB-9E05-26466300F656}" type="pres">
      <dgm:prSet presAssocID="{CDEC6094-2477-44DC-97F5-92D42E017F01}" presName="parentNode" presStyleLbl="revTx" presStyleIdx="1" presStyleCnt="3">
        <dgm:presLayoutVars>
          <dgm:chMax val="0"/>
          <dgm:bulletEnabled val="1"/>
        </dgm:presLayoutVars>
      </dgm:prSet>
      <dgm:spPr/>
    </dgm:pt>
    <dgm:pt modelId="{B83DAFE6-6837-46DF-A7FF-302B30341140}" type="pres">
      <dgm:prSet presAssocID="{B00C920B-CBD4-46AE-B656-4F0DF4B741EB}" presName="sibTrans" presStyleCnt="0"/>
      <dgm:spPr/>
    </dgm:pt>
    <dgm:pt modelId="{89F8B7C6-A316-43EA-933B-B794ECB42515}" type="pres">
      <dgm:prSet presAssocID="{6983B3BB-993E-488A-A4DD-119C511647FA}" presName="compositeNode" presStyleCnt="0">
        <dgm:presLayoutVars>
          <dgm:bulletEnabled val="1"/>
        </dgm:presLayoutVars>
      </dgm:prSet>
      <dgm:spPr/>
    </dgm:pt>
    <dgm:pt modelId="{8245A582-D5F9-45AB-B46B-0E7F587330FE}" type="pres">
      <dgm:prSet presAssocID="{6983B3BB-993E-488A-A4DD-119C511647FA}" presName="image" presStyleLbl="fgImgPlace1" presStyleIdx="2" presStyleCnt="3" custLinFactX="-174118" custLinFactNeighborX="-200000" custLinFactNeighborY="-2014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omputer"/>
        </a:ext>
      </dgm:extLst>
    </dgm:pt>
    <dgm:pt modelId="{090FA320-AC71-469C-943E-319E96CEFAA7}" type="pres">
      <dgm:prSet presAssocID="{6983B3BB-993E-488A-A4DD-119C511647FA}" presName="childNode" presStyleLbl="node1" presStyleIdx="2" presStyleCnt="3" custScaleX="117100">
        <dgm:presLayoutVars>
          <dgm:bulletEnabled val="1"/>
        </dgm:presLayoutVars>
      </dgm:prSet>
      <dgm:spPr/>
    </dgm:pt>
    <dgm:pt modelId="{E2B80F06-8CE4-4657-87EB-795DA902FE3A}" type="pres">
      <dgm:prSet presAssocID="{6983B3BB-993E-488A-A4DD-119C511647FA}" presName="parentNode" presStyleLbl="revTx" presStyleIdx="2" presStyleCnt="3">
        <dgm:presLayoutVars>
          <dgm:chMax val="0"/>
          <dgm:bulletEnabled val="1"/>
        </dgm:presLayoutVars>
      </dgm:prSet>
      <dgm:spPr/>
    </dgm:pt>
  </dgm:ptLst>
  <dgm:cxnLst>
    <dgm:cxn modelId="{51CEA203-3140-4DC0-B1BF-EC367094D82D}" type="presOf" srcId="{22C2AAA4-024C-4249-BDB6-B9AFDED6988B}" destId="{68FB6D17-8A22-4A97-A3C2-2D35C74AC001}" srcOrd="0" destOrd="7" presId="urn:microsoft.com/office/officeart/2005/8/layout/hList2"/>
    <dgm:cxn modelId="{61256C10-A683-42E2-8BC8-A889D62FA902}" srcId="{CDEC6094-2477-44DC-97F5-92D42E017F01}" destId="{22C2AAA4-024C-4249-BDB6-B9AFDED6988B}" srcOrd="7" destOrd="0" parTransId="{C2C4BB0C-E69C-44B5-8A70-AFB4392BCDDD}" sibTransId="{14212DC7-D215-4681-A690-4C27A14F8941}"/>
    <dgm:cxn modelId="{365CE719-1440-42A0-8E81-BFB26BB9490D}" type="presOf" srcId="{9A24EFF1-24E1-44C4-BFAB-20127A41B280}" destId="{68FB6D17-8A22-4A97-A3C2-2D35C74AC001}" srcOrd="0" destOrd="0" presId="urn:microsoft.com/office/officeart/2005/8/layout/hList2"/>
    <dgm:cxn modelId="{C4299C21-70E4-4563-88E3-8850338AB875}" type="presOf" srcId="{72FB9462-91A4-4EB2-9F94-5AFBC528F1FF}" destId="{160E2ECC-7E2A-4074-B6E5-907D8E3747F9}" srcOrd="0" destOrd="3" presId="urn:microsoft.com/office/officeart/2005/8/layout/hList2"/>
    <dgm:cxn modelId="{61FB0222-6745-4AA1-ADEF-47BB37E18D2D}" srcId="{CDEC6094-2477-44DC-97F5-92D42E017F01}" destId="{419B27E9-AD60-4009-8F88-71BE3769A864}" srcOrd="3" destOrd="0" parTransId="{895A38E5-4697-42F2-A553-4FEE1DA91246}" sibTransId="{C50035FE-9E06-4F66-9C15-ACA1DDC74030}"/>
    <dgm:cxn modelId="{35A3EE28-0FDA-4937-B013-1A74320C25FE}" srcId="{AC623053-49D8-493D-85C3-32ED75F1C85F}" destId="{53256EF5-E6A6-4361-A805-23B2766C78CB}" srcOrd="0" destOrd="0" parTransId="{10979688-E738-4D75-9F87-4D027AC4A7C6}" sibTransId="{5FC83A8C-E6BA-4EE8-AF8F-E44A20807942}"/>
    <dgm:cxn modelId="{6437C029-68CA-48A1-A327-F180992D7C3E}" srcId="{53256EF5-E6A6-4361-A805-23B2766C78CB}" destId="{6B1CB696-B3D8-48E6-A284-F0C2669CD5D1}" srcOrd="2" destOrd="0" parTransId="{9F684C39-1BBD-4C70-AFF2-A95441269625}" sibTransId="{7B8FE331-8690-4A8C-849B-EB45DCABD02A}"/>
    <dgm:cxn modelId="{B8652639-0E14-4B28-953D-D1E20B908B5A}" srcId="{6983B3BB-993E-488A-A4DD-119C511647FA}" destId="{6AC4527F-686B-4E29-AD89-80E0546E6C0D}" srcOrd="0" destOrd="0" parTransId="{53DADEB8-DF09-4CD6-8FA0-67A5CF8FF773}" sibTransId="{C27839CA-D020-4FD1-871E-A67223D2DFCE}"/>
    <dgm:cxn modelId="{71026F3A-7DCB-48B6-BEB1-722A9A1B7DB5}" srcId="{AC623053-49D8-493D-85C3-32ED75F1C85F}" destId="{CDEC6094-2477-44DC-97F5-92D42E017F01}" srcOrd="1" destOrd="0" parTransId="{D4CE7F60-2DBD-4B1C-96D9-88594F8456A8}" sibTransId="{B00C920B-CBD4-46AE-B656-4F0DF4B741EB}"/>
    <dgm:cxn modelId="{1F5A4041-07BC-48DF-ACFB-2C131F48C103}" srcId="{53256EF5-E6A6-4361-A805-23B2766C78CB}" destId="{9E6701ED-1E75-4C6A-BB8D-81B7554D70DC}" srcOrd="4" destOrd="0" parTransId="{7F81D265-4AEE-493C-A8A7-BD85B85C9729}" sibTransId="{94D73015-B35C-446F-B08A-3F180C6DB833}"/>
    <dgm:cxn modelId="{330DA246-6BDF-41B6-8944-8BE19568E0CD}" type="presOf" srcId="{D4C4778B-4090-4319-8193-12998642860B}" destId="{160E2ECC-7E2A-4074-B6E5-907D8E3747F9}" srcOrd="0" destOrd="0" presId="urn:microsoft.com/office/officeart/2005/8/layout/hList2"/>
    <dgm:cxn modelId="{C4268F69-E0D0-429A-8E47-7BB524CE8DC9}" type="presOf" srcId="{F4C975A7-DC1C-41D2-8240-1BE5CBC4C919}" destId="{68FB6D17-8A22-4A97-A3C2-2D35C74AC001}" srcOrd="0" destOrd="1" presId="urn:microsoft.com/office/officeart/2005/8/layout/hList2"/>
    <dgm:cxn modelId="{E9C3CD6C-0E4C-418B-A4A7-0F98B97BA565}" type="presOf" srcId="{6B1CB696-B3D8-48E6-A284-F0C2669CD5D1}" destId="{160E2ECC-7E2A-4074-B6E5-907D8E3747F9}" srcOrd="0" destOrd="2" presId="urn:microsoft.com/office/officeart/2005/8/layout/hList2"/>
    <dgm:cxn modelId="{6364294D-D81C-476E-86E9-2443A5D35087}" type="presOf" srcId="{6983B3BB-993E-488A-A4DD-119C511647FA}" destId="{E2B80F06-8CE4-4657-87EB-795DA902FE3A}" srcOrd="0" destOrd="0" presId="urn:microsoft.com/office/officeart/2005/8/layout/hList2"/>
    <dgm:cxn modelId="{24876A4E-C37D-40B8-B12C-DB59D5EDFAAB}" type="presOf" srcId="{AC623053-49D8-493D-85C3-32ED75F1C85F}" destId="{811ECD9D-DACE-4A11-B00B-EA1689E8670D}" srcOrd="0" destOrd="0" presId="urn:microsoft.com/office/officeart/2005/8/layout/hList2"/>
    <dgm:cxn modelId="{AC0EF86F-0CDC-44AF-988F-BAF20C58C5B4}" srcId="{CDEC6094-2477-44DC-97F5-92D42E017F01}" destId="{9A24EFF1-24E1-44C4-BFAB-20127A41B280}" srcOrd="0" destOrd="0" parTransId="{D9C52F36-C425-4B91-8F3D-46F19C426F25}" sibTransId="{8FA85AC5-F99B-48F2-8AB4-6712DA5D318D}"/>
    <dgm:cxn modelId="{40562479-0472-426B-96D3-539F7A504DF7}" srcId="{CDEC6094-2477-44DC-97F5-92D42E017F01}" destId="{6DE82588-C0E0-4A40-ACF3-9101B262B754}" srcOrd="2" destOrd="0" parTransId="{5D705318-667B-47CC-A163-23D26DBE814D}" sibTransId="{FADBE940-FDA7-4981-A8AE-2DD79DE47B9F}"/>
    <dgm:cxn modelId="{317B425A-B18F-4E14-8F80-232EBC83A0CD}" type="presOf" srcId="{419B27E9-AD60-4009-8F88-71BE3769A864}" destId="{68FB6D17-8A22-4A97-A3C2-2D35C74AC001}" srcOrd="0" destOrd="3" presId="urn:microsoft.com/office/officeart/2005/8/layout/hList2"/>
    <dgm:cxn modelId="{E8898A80-CBBA-4155-8C0D-140FB8AE78BD}" srcId="{CDEC6094-2477-44DC-97F5-92D42E017F01}" destId="{13D4D6AB-A06F-403C-9DCA-E83409A817C4}" srcOrd="4" destOrd="0" parTransId="{2E1BBEEF-53A0-4C62-A97A-DC087B0F45B0}" sibTransId="{2D58D1A8-AE77-4A9D-A145-E2264C121124}"/>
    <dgm:cxn modelId="{316E9682-B628-4BE8-8D8B-0CC58ED0CD83}" srcId="{CDEC6094-2477-44DC-97F5-92D42E017F01}" destId="{4EF3E995-DE2A-4012-B26A-8E2C2C7177BD}" srcOrd="5" destOrd="0" parTransId="{03289FF0-4B95-44D3-B53A-C2CFD1D72955}" sibTransId="{D388EBC1-0AE4-4F27-B2FD-10AD1265ADBC}"/>
    <dgm:cxn modelId="{3AB23985-D934-45D2-89FB-A819617CBCFB}" srcId="{53256EF5-E6A6-4361-A805-23B2766C78CB}" destId="{D4C4778B-4090-4319-8193-12998642860B}" srcOrd="0" destOrd="0" parTransId="{B8A1A12D-9F60-43B0-BE51-52398B94C9F9}" sibTransId="{39F2A59C-D31B-46A8-A7DF-D99EB619408A}"/>
    <dgm:cxn modelId="{F1901593-4116-43A1-8E5F-05AE0E18E2B2}" srcId="{53256EF5-E6A6-4361-A805-23B2766C78CB}" destId="{D98B2CAE-538A-443B-BDA4-3B9B8EE3531C}" srcOrd="1" destOrd="0" parTransId="{86982C37-BF86-4E20-8133-54A8C0B4B4E1}" sibTransId="{990CCA95-5BBD-42B8-9F39-D2DBBC680D28}"/>
    <dgm:cxn modelId="{B6954D97-FF61-4CEF-9445-60CA340E86AB}" srcId="{CDEC6094-2477-44DC-97F5-92D42E017F01}" destId="{9870A33E-656A-4D32-9BD7-B032F39BBF59}" srcOrd="6" destOrd="0" parTransId="{8A38A9D8-59C3-44E4-B4B4-BF1A0930889B}" sibTransId="{5707180C-FC87-4B57-A869-8599CA9F58D1}"/>
    <dgm:cxn modelId="{0916E4A0-34EF-4C66-859D-1054E2A24147}" type="presOf" srcId="{9E6701ED-1E75-4C6A-BB8D-81B7554D70DC}" destId="{160E2ECC-7E2A-4074-B6E5-907D8E3747F9}" srcOrd="0" destOrd="4" presId="urn:microsoft.com/office/officeart/2005/8/layout/hList2"/>
    <dgm:cxn modelId="{0A3417AD-CA76-4DF4-A756-87FBA734E24C}" type="presOf" srcId="{CDEC6094-2477-44DC-97F5-92D42E017F01}" destId="{AE638B47-181B-48DB-9E05-26466300F656}" srcOrd="0" destOrd="0" presId="urn:microsoft.com/office/officeart/2005/8/layout/hList2"/>
    <dgm:cxn modelId="{F20BF4AD-21BD-4244-BBF4-5E8E3B593D8D}" srcId="{AC623053-49D8-493D-85C3-32ED75F1C85F}" destId="{6983B3BB-993E-488A-A4DD-119C511647FA}" srcOrd="2" destOrd="0" parTransId="{78189F5C-0E27-4DD5-A5B3-8DA104766AC1}" sibTransId="{F8A73E78-69A9-4D81-AB48-3065EEA2035B}"/>
    <dgm:cxn modelId="{D0F03EBA-8FA9-4ED8-A0A4-5AF6FDAAF9BD}" srcId="{53256EF5-E6A6-4361-A805-23B2766C78CB}" destId="{72FB9462-91A4-4EB2-9F94-5AFBC528F1FF}" srcOrd="3" destOrd="0" parTransId="{BF111FC1-AA20-4508-ADCC-598AC046EE69}" sibTransId="{2FF39C6E-5010-4829-96B1-FB09C125E565}"/>
    <dgm:cxn modelId="{3293BFC1-5C3C-4A29-9B5A-8FEBBDDD271C}" type="presOf" srcId="{6AC4527F-686B-4E29-AD89-80E0546E6C0D}" destId="{090FA320-AC71-469C-943E-319E96CEFAA7}" srcOrd="0" destOrd="0" presId="urn:microsoft.com/office/officeart/2005/8/layout/hList2"/>
    <dgm:cxn modelId="{E4667DC3-1A72-4204-8471-BECE2B9DD108}" type="presOf" srcId="{4EF3E995-DE2A-4012-B26A-8E2C2C7177BD}" destId="{68FB6D17-8A22-4A97-A3C2-2D35C74AC001}" srcOrd="0" destOrd="5" presId="urn:microsoft.com/office/officeart/2005/8/layout/hList2"/>
    <dgm:cxn modelId="{23C63ACE-1B43-440E-B0FF-2642E33B1D6A}" type="presOf" srcId="{53256EF5-E6A6-4361-A805-23B2766C78CB}" destId="{8FA2A84F-2D89-4A4A-BC6A-E776685C75BB}" srcOrd="0" destOrd="0" presId="urn:microsoft.com/office/officeart/2005/8/layout/hList2"/>
    <dgm:cxn modelId="{B3C76DCF-3363-4C8D-9321-9A49312C0D5F}" type="presOf" srcId="{9870A33E-656A-4D32-9BD7-B032F39BBF59}" destId="{68FB6D17-8A22-4A97-A3C2-2D35C74AC001}" srcOrd="0" destOrd="6" presId="urn:microsoft.com/office/officeart/2005/8/layout/hList2"/>
    <dgm:cxn modelId="{C938D1D2-1560-443B-820F-F01688048920}" type="presOf" srcId="{D98B2CAE-538A-443B-BDA4-3B9B8EE3531C}" destId="{160E2ECC-7E2A-4074-B6E5-907D8E3747F9}" srcOrd="0" destOrd="1" presId="urn:microsoft.com/office/officeart/2005/8/layout/hList2"/>
    <dgm:cxn modelId="{04EA49D6-C29A-4F25-8885-D7635DE55100}" type="presOf" srcId="{6DE82588-C0E0-4A40-ACF3-9101B262B754}" destId="{68FB6D17-8A22-4A97-A3C2-2D35C74AC001}" srcOrd="0" destOrd="2" presId="urn:microsoft.com/office/officeart/2005/8/layout/hList2"/>
    <dgm:cxn modelId="{ADD50DE6-6778-41C3-93CA-FC1565AC0BA8}" srcId="{CDEC6094-2477-44DC-97F5-92D42E017F01}" destId="{F4C975A7-DC1C-41D2-8240-1BE5CBC4C919}" srcOrd="1" destOrd="0" parTransId="{CC7B1FB1-C6FE-4505-B9C2-82FE2172E989}" sibTransId="{235188B6-3E33-4B92-B555-80AB2F81E487}"/>
    <dgm:cxn modelId="{19D84AE7-D310-4ECB-92EE-1282FD7A1BBA}" type="presOf" srcId="{13D4D6AB-A06F-403C-9DCA-E83409A817C4}" destId="{68FB6D17-8A22-4A97-A3C2-2D35C74AC001}" srcOrd="0" destOrd="4" presId="urn:microsoft.com/office/officeart/2005/8/layout/hList2"/>
    <dgm:cxn modelId="{CAB22518-F02E-48B5-A683-5BD2FD722AF5}" type="presParOf" srcId="{811ECD9D-DACE-4A11-B00B-EA1689E8670D}" destId="{38DE809C-4064-4A0E-A66F-BF59B6B75901}" srcOrd="0" destOrd="0" presId="urn:microsoft.com/office/officeart/2005/8/layout/hList2"/>
    <dgm:cxn modelId="{B97435B5-5643-4004-AC84-10136F607BD6}" type="presParOf" srcId="{38DE809C-4064-4A0E-A66F-BF59B6B75901}" destId="{300E3559-D715-4B88-AA7A-68CFD102B7B6}" srcOrd="0" destOrd="0" presId="urn:microsoft.com/office/officeart/2005/8/layout/hList2"/>
    <dgm:cxn modelId="{E63AC085-F5F0-49CC-87EE-91F85C07A4FC}" type="presParOf" srcId="{38DE809C-4064-4A0E-A66F-BF59B6B75901}" destId="{160E2ECC-7E2A-4074-B6E5-907D8E3747F9}" srcOrd="1" destOrd="0" presId="urn:microsoft.com/office/officeart/2005/8/layout/hList2"/>
    <dgm:cxn modelId="{4CE1B3C6-2AF9-4310-8899-F8466F984D1D}" type="presParOf" srcId="{38DE809C-4064-4A0E-A66F-BF59B6B75901}" destId="{8FA2A84F-2D89-4A4A-BC6A-E776685C75BB}" srcOrd="2" destOrd="0" presId="urn:microsoft.com/office/officeart/2005/8/layout/hList2"/>
    <dgm:cxn modelId="{4573E6FE-1937-4466-9F43-2A650E071DA9}" type="presParOf" srcId="{811ECD9D-DACE-4A11-B00B-EA1689E8670D}" destId="{8BF5BB57-409A-4DBD-9B95-21BFB5FF4FF3}" srcOrd="1" destOrd="0" presId="urn:microsoft.com/office/officeart/2005/8/layout/hList2"/>
    <dgm:cxn modelId="{67B3E79F-D407-41DA-A2FF-B7494D7B3960}" type="presParOf" srcId="{811ECD9D-DACE-4A11-B00B-EA1689E8670D}" destId="{F4DE2DEE-EFE9-45A0-B50F-0691723C1083}" srcOrd="2" destOrd="0" presId="urn:microsoft.com/office/officeart/2005/8/layout/hList2"/>
    <dgm:cxn modelId="{6BDEC133-A272-4BBE-9EB3-417D255C5043}" type="presParOf" srcId="{F4DE2DEE-EFE9-45A0-B50F-0691723C1083}" destId="{C14BF3BE-EA26-4733-97F7-8C71BBEAB27B}" srcOrd="0" destOrd="0" presId="urn:microsoft.com/office/officeart/2005/8/layout/hList2"/>
    <dgm:cxn modelId="{1AD46942-B2F7-46FC-9F81-77880C246655}" type="presParOf" srcId="{F4DE2DEE-EFE9-45A0-B50F-0691723C1083}" destId="{68FB6D17-8A22-4A97-A3C2-2D35C74AC001}" srcOrd="1" destOrd="0" presId="urn:microsoft.com/office/officeart/2005/8/layout/hList2"/>
    <dgm:cxn modelId="{06D170C9-753C-4EDF-831F-C786AC2D4A08}" type="presParOf" srcId="{F4DE2DEE-EFE9-45A0-B50F-0691723C1083}" destId="{AE638B47-181B-48DB-9E05-26466300F656}" srcOrd="2" destOrd="0" presId="urn:microsoft.com/office/officeart/2005/8/layout/hList2"/>
    <dgm:cxn modelId="{20BC84AC-85FE-4547-A37A-DFDA0F74C4A2}" type="presParOf" srcId="{811ECD9D-DACE-4A11-B00B-EA1689E8670D}" destId="{B83DAFE6-6837-46DF-A7FF-302B30341140}" srcOrd="3" destOrd="0" presId="urn:microsoft.com/office/officeart/2005/8/layout/hList2"/>
    <dgm:cxn modelId="{3407F559-C705-4D7D-ADDB-A651483E44AD}" type="presParOf" srcId="{811ECD9D-DACE-4A11-B00B-EA1689E8670D}" destId="{89F8B7C6-A316-43EA-933B-B794ECB42515}" srcOrd="4" destOrd="0" presId="urn:microsoft.com/office/officeart/2005/8/layout/hList2"/>
    <dgm:cxn modelId="{00E0061F-6189-4E97-9098-DF72CDEB8B27}" type="presParOf" srcId="{89F8B7C6-A316-43EA-933B-B794ECB42515}" destId="{8245A582-D5F9-45AB-B46B-0E7F587330FE}" srcOrd="0" destOrd="0" presId="urn:microsoft.com/office/officeart/2005/8/layout/hList2"/>
    <dgm:cxn modelId="{DC545B7B-DF1E-4F1D-A930-A5C3FE18D10A}" type="presParOf" srcId="{89F8B7C6-A316-43EA-933B-B794ECB42515}" destId="{090FA320-AC71-469C-943E-319E96CEFAA7}" srcOrd="1" destOrd="0" presId="urn:microsoft.com/office/officeart/2005/8/layout/hList2"/>
    <dgm:cxn modelId="{377996FE-C98E-4967-8C08-1D1B29248BDD}" type="presParOf" srcId="{89F8B7C6-A316-43EA-933B-B794ECB42515}" destId="{E2B80F06-8CE4-4657-87EB-795DA902FE3A}"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B9AD7D-0AC3-4C9B-A001-2FAC6B6CE956}"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IN"/>
        </a:p>
      </dgm:t>
    </dgm:pt>
    <dgm:pt modelId="{3C4237AD-1329-4138-B200-B3B8C1105DE6}">
      <dgm:prSet phldrT="[Text]"/>
      <dgm:spPr/>
      <dgm:t>
        <a:bodyPr/>
        <a:lstStyle/>
        <a:p>
          <a:r>
            <a:rPr lang="en-IN" dirty="0">
              <a:latin typeface="Lato" panose="020F0502020204030203" pitchFamily="34" charset="0"/>
              <a:ea typeface="Lato" panose="020F0502020204030203" pitchFamily="34" charset="0"/>
              <a:cs typeface="Lato" panose="020F0502020204030203" pitchFamily="34" charset="0"/>
            </a:rPr>
            <a:t>Awareness</a:t>
          </a:r>
        </a:p>
      </dgm:t>
    </dgm:pt>
    <dgm:pt modelId="{9A79A224-DF0E-4EE0-9F71-3DD6728009CF}" type="parTrans" cxnId="{3275B7C5-B0C0-4D54-9AFD-30E6FA3E3FEB}">
      <dgm:prSet/>
      <dgm:spPr/>
      <dgm:t>
        <a:bodyPr/>
        <a:lstStyle/>
        <a:p>
          <a:endParaRPr lang="en-IN">
            <a:latin typeface="Lato" panose="020F0502020204030203" pitchFamily="34" charset="0"/>
            <a:ea typeface="Lato" panose="020F0502020204030203" pitchFamily="34" charset="0"/>
            <a:cs typeface="Lato" panose="020F0502020204030203" pitchFamily="34" charset="0"/>
          </a:endParaRPr>
        </a:p>
      </dgm:t>
    </dgm:pt>
    <dgm:pt modelId="{9E09AA64-D596-4332-B21C-ECB900FB9810}" type="sibTrans" cxnId="{3275B7C5-B0C0-4D54-9AFD-30E6FA3E3FEB}">
      <dgm:prSet/>
      <dgm:spPr/>
      <dgm:t>
        <a:bodyPr/>
        <a:lstStyle/>
        <a:p>
          <a:endParaRPr lang="en-IN">
            <a:latin typeface="Lato" panose="020F0502020204030203" pitchFamily="34" charset="0"/>
            <a:ea typeface="Lato" panose="020F0502020204030203" pitchFamily="34" charset="0"/>
            <a:cs typeface="Lato" panose="020F0502020204030203" pitchFamily="34" charset="0"/>
          </a:endParaRPr>
        </a:p>
      </dgm:t>
    </dgm:pt>
    <dgm:pt modelId="{55FB89BB-C534-4E6A-84B1-349806C2E619}">
      <dgm:prSet phldrT="[Text]"/>
      <dgm:spPr/>
      <dgm:t>
        <a:bodyPr/>
        <a:lstStyle/>
        <a:p>
          <a:r>
            <a:rPr lang="en-IN" dirty="0">
              <a:latin typeface="Lato" panose="020F0502020204030203" pitchFamily="34" charset="0"/>
              <a:ea typeface="Lato" panose="020F0502020204030203" pitchFamily="34" charset="0"/>
              <a:cs typeface="Lato" panose="020F0502020204030203" pitchFamily="34" charset="0"/>
            </a:rPr>
            <a:t>Engagement</a:t>
          </a:r>
        </a:p>
      </dgm:t>
    </dgm:pt>
    <dgm:pt modelId="{5DC9AFED-40EE-4703-AE96-31DB39D93DBB}" type="parTrans" cxnId="{439D548F-AAB2-483B-A2EE-E518CF34F4BE}">
      <dgm:prSet/>
      <dgm:spPr/>
      <dgm:t>
        <a:bodyPr/>
        <a:lstStyle/>
        <a:p>
          <a:endParaRPr lang="en-IN">
            <a:latin typeface="Lato" panose="020F0502020204030203" pitchFamily="34" charset="0"/>
            <a:ea typeface="Lato" panose="020F0502020204030203" pitchFamily="34" charset="0"/>
            <a:cs typeface="Lato" panose="020F0502020204030203" pitchFamily="34" charset="0"/>
          </a:endParaRPr>
        </a:p>
      </dgm:t>
    </dgm:pt>
    <dgm:pt modelId="{10E10259-8361-41AE-8A15-5897B76D9065}" type="sibTrans" cxnId="{439D548F-AAB2-483B-A2EE-E518CF34F4BE}">
      <dgm:prSet/>
      <dgm:spPr/>
      <dgm:t>
        <a:bodyPr/>
        <a:lstStyle/>
        <a:p>
          <a:endParaRPr lang="en-IN">
            <a:latin typeface="Lato" panose="020F0502020204030203" pitchFamily="34" charset="0"/>
            <a:ea typeface="Lato" panose="020F0502020204030203" pitchFamily="34" charset="0"/>
            <a:cs typeface="Lato" panose="020F0502020204030203" pitchFamily="34" charset="0"/>
          </a:endParaRPr>
        </a:p>
      </dgm:t>
    </dgm:pt>
    <dgm:pt modelId="{8AAA9305-720F-497D-8311-95F3374FFE1B}">
      <dgm:prSet phldrT="[Text]"/>
      <dgm:spPr/>
      <dgm:t>
        <a:bodyPr/>
        <a:lstStyle/>
        <a:p>
          <a:r>
            <a:rPr lang="en-IN" dirty="0">
              <a:latin typeface="Lato" panose="020F0502020204030203" pitchFamily="34" charset="0"/>
              <a:ea typeface="Lato" panose="020F0502020204030203" pitchFamily="34" charset="0"/>
              <a:cs typeface="Lato" panose="020F0502020204030203" pitchFamily="34" charset="0"/>
            </a:rPr>
            <a:t>Discovery</a:t>
          </a:r>
        </a:p>
      </dgm:t>
    </dgm:pt>
    <dgm:pt modelId="{9CB95857-E3D1-4785-A602-22161159832A}" type="parTrans" cxnId="{96EB38DC-3BAA-4A0E-A635-E568B51A1230}">
      <dgm:prSet/>
      <dgm:spPr/>
      <dgm:t>
        <a:bodyPr/>
        <a:lstStyle/>
        <a:p>
          <a:endParaRPr lang="en-IN">
            <a:latin typeface="Lato" panose="020F0502020204030203" pitchFamily="34" charset="0"/>
            <a:ea typeface="Lato" panose="020F0502020204030203" pitchFamily="34" charset="0"/>
            <a:cs typeface="Lato" panose="020F0502020204030203" pitchFamily="34" charset="0"/>
          </a:endParaRPr>
        </a:p>
      </dgm:t>
    </dgm:pt>
    <dgm:pt modelId="{4F885AC9-5D03-451C-9025-FEEA00B4CD46}" type="sibTrans" cxnId="{96EB38DC-3BAA-4A0E-A635-E568B51A1230}">
      <dgm:prSet/>
      <dgm:spPr/>
      <dgm:t>
        <a:bodyPr/>
        <a:lstStyle/>
        <a:p>
          <a:endParaRPr lang="en-IN">
            <a:latin typeface="Lato" panose="020F0502020204030203" pitchFamily="34" charset="0"/>
            <a:ea typeface="Lato" panose="020F0502020204030203" pitchFamily="34" charset="0"/>
            <a:cs typeface="Lato" panose="020F0502020204030203" pitchFamily="34" charset="0"/>
          </a:endParaRPr>
        </a:p>
      </dgm:t>
    </dgm:pt>
    <dgm:pt modelId="{044D0082-1F2C-4DE2-BF95-A3916FDD739D}">
      <dgm:prSet phldrT="[Text]"/>
      <dgm:spPr/>
      <dgm:t>
        <a:bodyPr/>
        <a:lstStyle/>
        <a:p>
          <a:r>
            <a:rPr lang="en-IN" dirty="0">
              <a:latin typeface="Lato" panose="020F0502020204030203" pitchFamily="34" charset="0"/>
              <a:ea typeface="Lato" panose="020F0502020204030203" pitchFamily="34" charset="0"/>
              <a:cs typeface="Lato" panose="020F0502020204030203" pitchFamily="34" charset="0"/>
            </a:rPr>
            <a:t>Purchase</a:t>
          </a:r>
        </a:p>
      </dgm:t>
    </dgm:pt>
    <dgm:pt modelId="{C5C86C4C-8920-42B5-85A9-854DB78E63EE}" type="parTrans" cxnId="{254855EB-4E7E-4F90-9639-1C5A3B955D9E}">
      <dgm:prSet/>
      <dgm:spPr/>
      <dgm:t>
        <a:bodyPr/>
        <a:lstStyle/>
        <a:p>
          <a:endParaRPr lang="en-IN">
            <a:latin typeface="Lato" panose="020F0502020204030203" pitchFamily="34" charset="0"/>
            <a:ea typeface="Lato" panose="020F0502020204030203" pitchFamily="34" charset="0"/>
            <a:cs typeface="Lato" panose="020F0502020204030203" pitchFamily="34" charset="0"/>
          </a:endParaRPr>
        </a:p>
      </dgm:t>
    </dgm:pt>
    <dgm:pt modelId="{F1C6AE83-C0A4-4FA9-876E-F4EF7AE8BE44}" type="sibTrans" cxnId="{254855EB-4E7E-4F90-9639-1C5A3B955D9E}">
      <dgm:prSet/>
      <dgm:spPr/>
      <dgm:t>
        <a:bodyPr/>
        <a:lstStyle/>
        <a:p>
          <a:endParaRPr lang="en-IN">
            <a:latin typeface="Lato" panose="020F0502020204030203" pitchFamily="34" charset="0"/>
            <a:ea typeface="Lato" panose="020F0502020204030203" pitchFamily="34" charset="0"/>
            <a:cs typeface="Lato" panose="020F0502020204030203" pitchFamily="34" charset="0"/>
          </a:endParaRPr>
        </a:p>
      </dgm:t>
    </dgm:pt>
    <dgm:pt modelId="{02BCD015-B2DF-48A0-940D-A5A29A92AF4C}">
      <dgm:prSet phldrT="[Text]"/>
      <dgm:spPr/>
      <dgm:t>
        <a:bodyPr/>
        <a:lstStyle/>
        <a:p>
          <a:r>
            <a:rPr lang="en-IN" dirty="0">
              <a:latin typeface="Lato" panose="020F0502020204030203" pitchFamily="34" charset="0"/>
              <a:ea typeface="Lato" panose="020F0502020204030203" pitchFamily="34" charset="0"/>
              <a:cs typeface="Lato" panose="020F0502020204030203" pitchFamily="34" charset="0"/>
            </a:rPr>
            <a:t>Retention</a:t>
          </a:r>
        </a:p>
      </dgm:t>
    </dgm:pt>
    <dgm:pt modelId="{75539985-8AB7-465C-937E-E2FD8D8B1BCC}" type="parTrans" cxnId="{68932CE3-D847-490D-8FC3-BF94D04EEA24}">
      <dgm:prSet/>
      <dgm:spPr/>
      <dgm:t>
        <a:bodyPr/>
        <a:lstStyle/>
        <a:p>
          <a:endParaRPr lang="en-IN"/>
        </a:p>
      </dgm:t>
    </dgm:pt>
    <dgm:pt modelId="{CA3E2344-32D9-498B-9E00-601660DB12F7}" type="sibTrans" cxnId="{68932CE3-D847-490D-8FC3-BF94D04EEA24}">
      <dgm:prSet/>
      <dgm:spPr/>
      <dgm:t>
        <a:bodyPr/>
        <a:lstStyle/>
        <a:p>
          <a:endParaRPr lang="en-IN"/>
        </a:p>
      </dgm:t>
    </dgm:pt>
    <dgm:pt modelId="{3ED2CF59-80AF-4467-BDC7-B5FB36211A7F}" type="pres">
      <dgm:prSet presAssocID="{E0B9AD7D-0AC3-4C9B-A001-2FAC6B6CE956}" presName="Name0" presStyleCnt="0">
        <dgm:presLayoutVars>
          <dgm:chMax val="7"/>
          <dgm:chPref val="7"/>
          <dgm:dir/>
          <dgm:animLvl val="lvl"/>
        </dgm:presLayoutVars>
      </dgm:prSet>
      <dgm:spPr/>
    </dgm:pt>
    <dgm:pt modelId="{252D7863-FA39-4A7A-89BA-A36C24C11068}" type="pres">
      <dgm:prSet presAssocID="{3C4237AD-1329-4138-B200-B3B8C1105DE6}" presName="Accent1" presStyleCnt="0"/>
      <dgm:spPr/>
    </dgm:pt>
    <dgm:pt modelId="{5762C4FD-C447-4EBD-B3FE-004B3A494F2E}" type="pres">
      <dgm:prSet presAssocID="{3C4237AD-1329-4138-B200-B3B8C1105DE6}" presName="Accent" presStyleLbl="node1" presStyleIdx="0" presStyleCnt="5"/>
      <dgm:spPr>
        <a:solidFill>
          <a:srgbClr val="FF0000"/>
        </a:solidFill>
      </dgm:spPr>
    </dgm:pt>
    <dgm:pt modelId="{C7013D7A-D0B0-4AAB-89EE-8DAE53CA5B1A}" type="pres">
      <dgm:prSet presAssocID="{3C4237AD-1329-4138-B200-B3B8C1105DE6}" presName="Parent1" presStyleLbl="revTx" presStyleIdx="0" presStyleCnt="5">
        <dgm:presLayoutVars>
          <dgm:chMax val="1"/>
          <dgm:chPref val="1"/>
          <dgm:bulletEnabled val="1"/>
        </dgm:presLayoutVars>
      </dgm:prSet>
      <dgm:spPr/>
    </dgm:pt>
    <dgm:pt modelId="{1F3A89C9-C3D9-43BD-8B96-25BB9301EE8C}" type="pres">
      <dgm:prSet presAssocID="{55FB89BB-C534-4E6A-84B1-349806C2E619}" presName="Accent2" presStyleCnt="0"/>
      <dgm:spPr/>
    </dgm:pt>
    <dgm:pt modelId="{19AF986D-B794-4372-97E0-21FFD7FECF79}" type="pres">
      <dgm:prSet presAssocID="{55FB89BB-C534-4E6A-84B1-349806C2E619}" presName="Accent" presStyleLbl="node1" presStyleIdx="1" presStyleCnt="5"/>
      <dgm:spPr/>
    </dgm:pt>
    <dgm:pt modelId="{71AE56E8-816A-481A-8E7D-9D0D887C8892}" type="pres">
      <dgm:prSet presAssocID="{55FB89BB-C534-4E6A-84B1-349806C2E619}" presName="Parent2" presStyleLbl="revTx" presStyleIdx="1" presStyleCnt="5">
        <dgm:presLayoutVars>
          <dgm:chMax val="1"/>
          <dgm:chPref val="1"/>
          <dgm:bulletEnabled val="1"/>
        </dgm:presLayoutVars>
      </dgm:prSet>
      <dgm:spPr/>
    </dgm:pt>
    <dgm:pt modelId="{39B8C7BB-FE8D-4A1A-AF38-E28577E507B9}" type="pres">
      <dgm:prSet presAssocID="{8AAA9305-720F-497D-8311-95F3374FFE1B}" presName="Accent3" presStyleCnt="0"/>
      <dgm:spPr/>
    </dgm:pt>
    <dgm:pt modelId="{9B539139-3298-48DE-9A02-F73E9A9005C6}" type="pres">
      <dgm:prSet presAssocID="{8AAA9305-720F-497D-8311-95F3374FFE1B}" presName="Accent" presStyleLbl="node1" presStyleIdx="2" presStyleCnt="5"/>
      <dgm:spPr>
        <a:solidFill>
          <a:schemeClr val="accent2">
            <a:lumMod val="60000"/>
            <a:lumOff val="40000"/>
          </a:schemeClr>
        </a:solidFill>
      </dgm:spPr>
    </dgm:pt>
    <dgm:pt modelId="{8A20DD0A-1BEE-4AE5-80D5-5D4C211B6DB0}" type="pres">
      <dgm:prSet presAssocID="{8AAA9305-720F-497D-8311-95F3374FFE1B}" presName="Parent3" presStyleLbl="revTx" presStyleIdx="2" presStyleCnt="5">
        <dgm:presLayoutVars>
          <dgm:chMax val="1"/>
          <dgm:chPref val="1"/>
          <dgm:bulletEnabled val="1"/>
        </dgm:presLayoutVars>
      </dgm:prSet>
      <dgm:spPr/>
    </dgm:pt>
    <dgm:pt modelId="{AA3187E2-9DE0-4521-A8DB-F56248F1056C}" type="pres">
      <dgm:prSet presAssocID="{044D0082-1F2C-4DE2-BF95-A3916FDD739D}" presName="Accent4" presStyleCnt="0"/>
      <dgm:spPr/>
    </dgm:pt>
    <dgm:pt modelId="{4FD7E884-C0E4-40E1-AD48-3DEB8B876E04}" type="pres">
      <dgm:prSet presAssocID="{044D0082-1F2C-4DE2-BF95-A3916FDD739D}" presName="Accent" presStyleLbl="node1" presStyleIdx="3" presStyleCnt="5"/>
      <dgm:spPr>
        <a:solidFill>
          <a:srgbClr val="00B050"/>
        </a:solidFill>
      </dgm:spPr>
    </dgm:pt>
    <dgm:pt modelId="{A485907E-0219-4CC8-B8ED-E8C614F54FA2}" type="pres">
      <dgm:prSet presAssocID="{044D0082-1F2C-4DE2-BF95-A3916FDD739D}" presName="Parent4" presStyleLbl="revTx" presStyleIdx="3" presStyleCnt="5">
        <dgm:presLayoutVars>
          <dgm:chMax val="1"/>
          <dgm:chPref val="1"/>
          <dgm:bulletEnabled val="1"/>
        </dgm:presLayoutVars>
      </dgm:prSet>
      <dgm:spPr/>
    </dgm:pt>
    <dgm:pt modelId="{0A684B49-2239-48D4-A7AF-DDDBECE2543A}" type="pres">
      <dgm:prSet presAssocID="{02BCD015-B2DF-48A0-940D-A5A29A92AF4C}" presName="Accent5" presStyleCnt="0"/>
      <dgm:spPr/>
    </dgm:pt>
    <dgm:pt modelId="{69D11CA1-901B-4526-8DF9-61AB6C14C948}" type="pres">
      <dgm:prSet presAssocID="{02BCD015-B2DF-48A0-940D-A5A29A92AF4C}" presName="Accent" presStyleLbl="node1" presStyleIdx="4" presStyleCnt="5"/>
      <dgm:spPr>
        <a:solidFill>
          <a:srgbClr val="FF33CC"/>
        </a:solidFill>
      </dgm:spPr>
    </dgm:pt>
    <dgm:pt modelId="{860BE9BA-372A-407F-891A-A38297EC76C1}" type="pres">
      <dgm:prSet presAssocID="{02BCD015-B2DF-48A0-940D-A5A29A92AF4C}" presName="Parent5" presStyleLbl="revTx" presStyleIdx="4" presStyleCnt="5">
        <dgm:presLayoutVars>
          <dgm:chMax val="1"/>
          <dgm:chPref val="1"/>
          <dgm:bulletEnabled val="1"/>
        </dgm:presLayoutVars>
      </dgm:prSet>
      <dgm:spPr/>
    </dgm:pt>
  </dgm:ptLst>
  <dgm:cxnLst>
    <dgm:cxn modelId="{C958423E-D348-491B-876B-ABA6F9D94466}" type="presOf" srcId="{3C4237AD-1329-4138-B200-B3B8C1105DE6}" destId="{C7013D7A-D0B0-4AAB-89EE-8DAE53CA5B1A}" srcOrd="0" destOrd="0" presId="urn:microsoft.com/office/officeart/2009/layout/CircleArrowProcess"/>
    <dgm:cxn modelId="{D300B254-0CB2-4FE4-AE35-68F1D81442A4}" type="presOf" srcId="{02BCD015-B2DF-48A0-940D-A5A29A92AF4C}" destId="{860BE9BA-372A-407F-891A-A38297EC76C1}" srcOrd="0" destOrd="0" presId="urn:microsoft.com/office/officeart/2009/layout/CircleArrowProcess"/>
    <dgm:cxn modelId="{439D548F-AAB2-483B-A2EE-E518CF34F4BE}" srcId="{E0B9AD7D-0AC3-4C9B-A001-2FAC6B6CE956}" destId="{55FB89BB-C534-4E6A-84B1-349806C2E619}" srcOrd="1" destOrd="0" parTransId="{5DC9AFED-40EE-4703-AE96-31DB39D93DBB}" sibTransId="{10E10259-8361-41AE-8A15-5897B76D9065}"/>
    <dgm:cxn modelId="{4FF4B5A2-1071-4CC8-9B00-914B8CF6CA08}" type="presOf" srcId="{55FB89BB-C534-4E6A-84B1-349806C2E619}" destId="{71AE56E8-816A-481A-8E7D-9D0D887C8892}" srcOrd="0" destOrd="0" presId="urn:microsoft.com/office/officeart/2009/layout/CircleArrowProcess"/>
    <dgm:cxn modelId="{884FF5BB-FEA7-4C49-AFB7-061BB02FEF1D}" type="presOf" srcId="{E0B9AD7D-0AC3-4C9B-A001-2FAC6B6CE956}" destId="{3ED2CF59-80AF-4467-BDC7-B5FB36211A7F}" srcOrd="0" destOrd="0" presId="urn:microsoft.com/office/officeart/2009/layout/CircleArrowProcess"/>
    <dgm:cxn modelId="{3275B7C5-B0C0-4D54-9AFD-30E6FA3E3FEB}" srcId="{E0B9AD7D-0AC3-4C9B-A001-2FAC6B6CE956}" destId="{3C4237AD-1329-4138-B200-B3B8C1105DE6}" srcOrd="0" destOrd="0" parTransId="{9A79A224-DF0E-4EE0-9F71-3DD6728009CF}" sibTransId="{9E09AA64-D596-4332-B21C-ECB900FB9810}"/>
    <dgm:cxn modelId="{96EB38DC-3BAA-4A0E-A635-E568B51A1230}" srcId="{E0B9AD7D-0AC3-4C9B-A001-2FAC6B6CE956}" destId="{8AAA9305-720F-497D-8311-95F3374FFE1B}" srcOrd="2" destOrd="0" parTransId="{9CB95857-E3D1-4785-A602-22161159832A}" sibTransId="{4F885AC9-5D03-451C-9025-FEEA00B4CD46}"/>
    <dgm:cxn modelId="{07EE06DF-2933-4622-BCA1-C763F4FB0791}" type="presOf" srcId="{044D0082-1F2C-4DE2-BF95-A3916FDD739D}" destId="{A485907E-0219-4CC8-B8ED-E8C614F54FA2}" srcOrd="0" destOrd="0" presId="urn:microsoft.com/office/officeart/2009/layout/CircleArrowProcess"/>
    <dgm:cxn modelId="{68932CE3-D847-490D-8FC3-BF94D04EEA24}" srcId="{E0B9AD7D-0AC3-4C9B-A001-2FAC6B6CE956}" destId="{02BCD015-B2DF-48A0-940D-A5A29A92AF4C}" srcOrd="4" destOrd="0" parTransId="{75539985-8AB7-465C-937E-E2FD8D8B1BCC}" sibTransId="{CA3E2344-32D9-498B-9E00-601660DB12F7}"/>
    <dgm:cxn modelId="{67C2DEEA-0812-4B11-9B92-007B2D485BC7}" type="presOf" srcId="{8AAA9305-720F-497D-8311-95F3374FFE1B}" destId="{8A20DD0A-1BEE-4AE5-80D5-5D4C211B6DB0}" srcOrd="0" destOrd="0" presId="urn:microsoft.com/office/officeart/2009/layout/CircleArrowProcess"/>
    <dgm:cxn modelId="{254855EB-4E7E-4F90-9639-1C5A3B955D9E}" srcId="{E0B9AD7D-0AC3-4C9B-A001-2FAC6B6CE956}" destId="{044D0082-1F2C-4DE2-BF95-A3916FDD739D}" srcOrd="3" destOrd="0" parTransId="{C5C86C4C-8920-42B5-85A9-854DB78E63EE}" sibTransId="{F1C6AE83-C0A4-4FA9-876E-F4EF7AE8BE44}"/>
    <dgm:cxn modelId="{B5C49D89-0468-416E-94C5-C700E3BADD29}" type="presParOf" srcId="{3ED2CF59-80AF-4467-BDC7-B5FB36211A7F}" destId="{252D7863-FA39-4A7A-89BA-A36C24C11068}" srcOrd="0" destOrd="0" presId="urn:microsoft.com/office/officeart/2009/layout/CircleArrowProcess"/>
    <dgm:cxn modelId="{AE60F096-E848-4238-BD37-7F509969971C}" type="presParOf" srcId="{252D7863-FA39-4A7A-89BA-A36C24C11068}" destId="{5762C4FD-C447-4EBD-B3FE-004B3A494F2E}" srcOrd="0" destOrd="0" presId="urn:microsoft.com/office/officeart/2009/layout/CircleArrowProcess"/>
    <dgm:cxn modelId="{3C637F46-B876-4BE6-A107-AD68C344B5E9}" type="presParOf" srcId="{3ED2CF59-80AF-4467-BDC7-B5FB36211A7F}" destId="{C7013D7A-D0B0-4AAB-89EE-8DAE53CA5B1A}" srcOrd="1" destOrd="0" presId="urn:microsoft.com/office/officeart/2009/layout/CircleArrowProcess"/>
    <dgm:cxn modelId="{C7A753B6-1416-40BE-B2FB-0ED87B42313F}" type="presParOf" srcId="{3ED2CF59-80AF-4467-BDC7-B5FB36211A7F}" destId="{1F3A89C9-C3D9-43BD-8B96-25BB9301EE8C}" srcOrd="2" destOrd="0" presId="urn:microsoft.com/office/officeart/2009/layout/CircleArrowProcess"/>
    <dgm:cxn modelId="{8C07E3F1-BA9B-43F2-93A2-0E12FDF26B99}" type="presParOf" srcId="{1F3A89C9-C3D9-43BD-8B96-25BB9301EE8C}" destId="{19AF986D-B794-4372-97E0-21FFD7FECF79}" srcOrd="0" destOrd="0" presId="urn:microsoft.com/office/officeart/2009/layout/CircleArrowProcess"/>
    <dgm:cxn modelId="{99B820E8-56C4-4929-A3E0-87C07105738B}" type="presParOf" srcId="{3ED2CF59-80AF-4467-BDC7-B5FB36211A7F}" destId="{71AE56E8-816A-481A-8E7D-9D0D887C8892}" srcOrd="3" destOrd="0" presId="urn:microsoft.com/office/officeart/2009/layout/CircleArrowProcess"/>
    <dgm:cxn modelId="{655C40D6-9A9F-4F74-A1B0-8DDDA2240C29}" type="presParOf" srcId="{3ED2CF59-80AF-4467-BDC7-B5FB36211A7F}" destId="{39B8C7BB-FE8D-4A1A-AF38-E28577E507B9}" srcOrd="4" destOrd="0" presId="urn:microsoft.com/office/officeart/2009/layout/CircleArrowProcess"/>
    <dgm:cxn modelId="{01BB4F31-B731-459F-B2F9-3E5FF6989C9B}" type="presParOf" srcId="{39B8C7BB-FE8D-4A1A-AF38-E28577E507B9}" destId="{9B539139-3298-48DE-9A02-F73E9A9005C6}" srcOrd="0" destOrd="0" presId="urn:microsoft.com/office/officeart/2009/layout/CircleArrowProcess"/>
    <dgm:cxn modelId="{C1D18016-2CBA-4C87-BBE7-84B6C4FF201D}" type="presParOf" srcId="{3ED2CF59-80AF-4467-BDC7-B5FB36211A7F}" destId="{8A20DD0A-1BEE-4AE5-80D5-5D4C211B6DB0}" srcOrd="5" destOrd="0" presId="urn:microsoft.com/office/officeart/2009/layout/CircleArrowProcess"/>
    <dgm:cxn modelId="{959CF2D4-A26C-4BC6-A60D-A8374E9B14A7}" type="presParOf" srcId="{3ED2CF59-80AF-4467-BDC7-B5FB36211A7F}" destId="{AA3187E2-9DE0-4521-A8DB-F56248F1056C}" srcOrd="6" destOrd="0" presId="urn:microsoft.com/office/officeart/2009/layout/CircleArrowProcess"/>
    <dgm:cxn modelId="{995A9401-7622-47B2-8482-A11BFBF201B6}" type="presParOf" srcId="{AA3187E2-9DE0-4521-A8DB-F56248F1056C}" destId="{4FD7E884-C0E4-40E1-AD48-3DEB8B876E04}" srcOrd="0" destOrd="0" presId="urn:microsoft.com/office/officeart/2009/layout/CircleArrowProcess"/>
    <dgm:cxn modelId="{351596C8-24CE-4C1A-83D3-DA6ABC6467B3}" type="presParOf" srcId="{3ED2CF59-80AF-4467-BDC7-B5FB36211A7F}" destId="{A485907E-0219-4CC8-B8ED-E8C614F54FA2}" srcOrd="7" destOrd="0" presId="urn:microsoft.com/office/officeart/2009/layout/CircleArrowProcess"/>
    <dgm:cxn modelId="{96FF40C6-C4A6-4D9D-9B02-618D68EF4CAE}" type="presParOf" srcId="{3ED2CF59-80AF-4467-BDC7-B5FB36211A7F}" destId="{0A684B49-2239-48D4-A7AF-DDDBECE2543A}" srcOrd="8" destOrd="0" presId="urn:microsoft.com/office/officeart/2009/layout/CircleArrowProcess"/>
    <dgm:cxn modelId="{4C7331E0-F231-4E8D-9724-137283FFF6E4}" type="presParOf" srcId="{0A684B49-2239-48D4-A7AF-DDDBECE2543A}" destId="{69D11CA1-901B-4526-8DF9-61AB6C14C948}" srcOrd="0" destOrd="0" presId="urn:microsoft.com/office/officeart/2009/layout/CircleArrowProcess"/>
    <dgm:cxn modelId="{3A9C45A7-016C-4593-A07C-B8974F90B9FC}" type="presParOf" srcId="{3ED2CF59-80AF-4467-BDC7-B5FB36211A7F}" destId="{860BE9BA-372A-407F-891A-A38297EC76C1}" srcOrd="9"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DED19F-8538-4453-983C-766461078005}"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IN"/>
        </a:p>
      </dgm:t>
    </dgm:pt>
    <dgm:pt modelId="{7860D0D5-64F2-42BD-8E19-163920752E61}">
      <dgm:prSet phldrT="[Text]" custT="1"/>
      <dgm:spPr>
        <a:solidFill>
          <a:srgbClr val="00B050"/>
        </a:solidFill>
      </dgm:spPr>
      <dgm:t>
        <a:bodyPr/>
        <a:lstStyle/>
        <a:p>
          <a:r>
            <a:rPr lang="en-IN" sz="1200" dirty="0">
              <a:latin typeface="Lato" panose="020F0502020204030203" pitchFamily="34" charset="0"/>
              <a:ea typeface="Lato" panose="020F0502020204030203" pitchFamily="34" charset="0"/>
              <a:cs typeface="Lato" panose="020F0502020204030203" pitchFamily="34" charset="0"/>
            </a:rPr>
            <a:t>Major Benefits</a:t>
          </a:r>
        </a:p>
      </dgm:t>
    </dgm:pt>
    <dgm:pt modelId="{3C27F399-8504-4A04-976D-0F411C858ACD}" type="parTrans" cxnId="{4657A639-47A2-4482-A1E1-DB1A3EEC6E84}">
      <dgm:prSet/>
      <dgm:spPr/>
      <dgm:t>
        <a:bodyPr/>
        <a:lstStyle/>
        <a:p>
          <a:endParaRPr lang="en-IN" sz="1200">
            <a:latin typeface="Lato" panose="020F0502020204030203" pitchFamily="34" charset="0"/>
            <a:ea typeface="Lato" panose="020F0502020204030203" pitchFamily="34" charset="0"/>
            <a:cs typeface="Lato" panose="020F0502020204030203" pitchFamily="34" charset="0"/>
          </a:endParaRPr>
        </a:p>
      </dgm:t>
    </dgm:pt>
    <dgm:pt modelId="{F3EF7DD6-F1D6-4563-B8CC-BFD0F99A8C96}" type="sibTrans" cxnId="{4657A639-47A2-4482-A1E1-DB1A3EEC6E84}">
      <dgm:prSet/>
      <dgm:spPr/>
      <dgm:t>
        <a:bodyPr/>
        <a:lstStyle/>
        <a:p>
          <a:endParaRPr lang="en-IN" sz="1200">
            <a:latin typeface="Lato" panose="020F0502020204030203" pitchFamily="34" charset="0"/>
            <a:ea typeface="Lato" panose="020F0502020204030203" pitchFamily="34" charset="0"/>
            <a:cs typeface="Lato" panose="020F0502020204030203" pitchFamily="34" charset="0"/>
          </a:endParaRPr>
        </a:p>
      </dgm:t>
    </dgm:pt>
    <dgm:pt modelId="{C70B5887-9AF0-4CD1-B0F5-CEC354C69A42}">
      <dgm:prSet phldrT="[Text]" custT="1"/>
      <dgm:spPr>
        <a:solidFill>
          <a:schemeClr val="accent2">
            <a:lumMod val="60000"/>
            <a:lumOff val="40000"/>
          </a:schemeClr>
        </a:solidFill>
      </dgm:spPr>
      <dgm:t>
        <a:bodyPr/>
        <a:lstStyle/>
        <a:p>
          <a:r>
            <a:rPr lang="en-IN" sz="1200" dirty="0">
              <a:latin typeface="Lato" panose="020F0502020204030203" pitchFamily="34" charset="0"/>
              <a:ea typeface="Lato" panose="020F0502020204030203" pitchFamily="34" charset="0"/>
              <a:cs typeface="Lato" panose="020F0502020204030203" pitchFamily="34" charset="0"/>
            </a:rPr>
            <a:t>Data driven precise targeting</a:t>
          </a:r>
        </a:p>
      </dgm:t>
    </dgm:pt>
    <dgm:pt modelId="{B4EFE81D-F541-474B-A508-D5D1791B7B8A}" type="parTrans" cxnId="{7FF04027-4F8A-4297-B5AC-A474B4C6C630}">
      <dgm:prSet custT="1"/>
      <dgm:spPr/>
      <dgm:t>
        <a:bodyPr/>
        <a:lstStyle/>
        <a:p>
          <a:endParaRPr lang="en-IN" sz="1200">
            <a:latin typeface="Lato" panose="020F0502020204030203" pitchFamily="34" charset="0"/>
            <a:ea typeface="Lato" panose="020F0502020204030203" pitchFamily="34" charset="0"/>
            <a:cs typeface="Lato" panose="020F0502020204030203" pitchFamily="34" charset="0"/>
          </a:endParaRPr>
        </a:p>
      </dgm:t>
    </dgm:pt>
    <dgm:pt modelId="{6AD38579-1061-41B6-B2AF-B0399D6CA4BD}" type="sibTrans" cxnId="{7FF04027-4F8A-4297-B5AC-A474B4C6C630}">
      <dgm:prSet/>
      <dgm:spPr/>
      <dgm:t>
        <a:bodyPr/>
        <a:lstStyle/>
        <a:p>
          <a:endParaRPr lang="en-IN" sz="1200">
            <a:latin typeface="Lato" panose="020F0502020204030203" pitchFamily="34" charset="0"/>
            <a:ea typeface="Lato" panose="020F0502020204030203" pitchFamily="34" charset="0"/>
            <a:cs typeface="Lato" panose="020F0502020204030203" pitchFamily="34" charset="0"/>
          </a:endParaRPr>
        </a:p>
      </dgm:t>
    </dgm:pt>
    <dgm:pt modelId="{8BB869A0-DE8B-44BF-AC11-A70ABB5A7FF8}">
      <dgm:prSet phldrT="[Text]" custT="1"/>
      <dgm:spPr>
        <a:solidFill>
          <a:schemeClr val="accent2">
            <a:lumMod val="60000"/>
            <a:lumOff val="40000"/>
          </a:schemeClr>
        </a:solidFill>
      </dgm:spPr>
      <dgm:t>
        <a:bodyPr/>
        <a:lstStyle/>
        <a:p>
          <a:r>
            <a:rPr lang="en-IN" sz="1200" dirty="0">
              <a:latin typeface="Lato" panose="020F0502020204030203" pitchFamily="34" charset="0"/>
              <a:ea typeface="Lato" panose="020F0502020204030203" pitchFamily="34" charset="0"/>
              <a:cs typeface="Lato" panose="020F0502020204030203" pitchFamily="34" charset="0"/>
            </a:rPr>
            <a:t>Reusable space (Sustainability)</a:t>
          </a:r>
        </a:p>
      </dgm:t>
    </dgm:pt>
    <dgm:pt modelId="{1C1E50BA-6C7D-41CA-90CE-D012360CFF78}" type="parTrans" cxnId="{3BC53A5B-E154-4F0B-869E-3A16CAEE4560}">
      <dgm:prSet custT="1"/>
      <dgm:spPr/>
      <dgm:t>
        <a:bodyPr/>
        <a:lstStyle/>
        <a:p>
          <a:endParaRPr lang="en-IN" sz="1200">
            <a:latin typeface="Lato" panose="020F0502020204030203" pitchFamily="34" charset="0"/>
            <a:ea typeface="Lato" panose="020F0502020204030203" pitchFamily="34" charset="0"/>
            <a:cs typeface="Lato" panose="020F0502020204030203" pitchFamily="34" charset="0"/>
          </a:endParaRPr>
        </a:p>
      </dgm:t>
    </dgm:pt>
    <dgm:pt modelId="{B2A2FD3B-FB2F-45DB-B1C5-996381D21447}" type="sibTrans" cxnId="{3BC53A5B-E154-4F0B-869E-3A16CAEE4560}">
      <dgm:prSet/>
      <dgm:spPr/>
      <dgm:t>
        <a:bodyPr/>
        <a:lstStyle/>
        <a:p>
          <a:endParaRPr lang="en-IN" sz="1200">
            <a:latin typeface="Lato" panose="020F0502020204030203" pitchFamily="34" charset="0"/>
            <a:ea typeface="Lato" panose="020F0502020204030203" pitchFamily="34" charset="0"/>
            <a:cs typeface="Lato" panose="020F0502020204030203" pitchFamily="34" charset="0"/>
          </a:endParaRPr>
        </a:p>
      </dgm:t>
    </dgm:pt>
    <dgm:pt modelId="{DF98C46D-1238-4DEE-845B-6D2BBE71AF8B}">
      <dgm:prSet phldrT="[Text]" custT="1"/>
      <dgm:spPr>
        <a:solidFill>
          <a:schemeClr val="accent2">
            <a:lumMod val="60000"/>
            <a:lumOff val="40000"/>
          </a:schemeClr>
        </a:solidFill>
      </dgm:spPr>
      <dgm:t>
        <a:bodyPr/>
        <a:lstStyle/>
        <a:p>
          <a:r>
            <a:rPr lang="en-IN" sz="1200" dirty="0">
              <a:latin typeface="Lato" panose="020F0502020204030203" pitchFamily="34" charset="0"/>
              <a:ea typeface="Lato" panose="020F0502020204030203" pitchFamily="34" charset="0"/>
              <a:cs typeface="Lato" panose="020F0502020204030203" pitchFamily="34" charset="0"/>
            </a:rPr>
            <a:t>More engaging due to dynamic content</a:t>
          </a:r>
        </a:p>
      </dgm:t>
    </dgm:pt>
    <dgm:pt modelId="{03EDD750-BAEA-4E40-8429-C509643ABD60}" type="parTrans" cxnId="{F8A6D9A0-F620-4965-B4E7-A01B05D0EED5}">
      <dgm:prSet custT="1"/>
      <dgm:spPr/>
      <dgm:t>
        <a:bodyPr/>
        <a:lstStyle/>
        <a:p>
          <a:endParaRPr lang="en-IN" sz="1200">
            <a:latin typeface="Lato" panose="020F0502020204030203" pitchFamily="34" charset="0"/>
            <a:ea typeface="Lato" panose="020F0502020204030203" pitchFamily="34" charset="0"/>
            <a:cs typeface="Lato" panose="020F0502020204030203" pitchFamily="34" charset="0"/>
          </a:endParaRPr>
        </a:p>
      </dgm:t>
    </dgm:pt>
    <dgm:pt modelId="{E8DED9F9-5248-43C2-BA8D-550615F5AFDE}" type="sibTrans" cxnId="{F8A6D9A0-F620-4965-B4E7-A01B05D0EED5}">
      <dgm:prSet/>
      <dgm:spPr/>
      <dgm:t>
        <a:bodyPr/>
        <a:lstStyle/>
        <a:p>
          <a:endParaRPr lang="en-IN" sz="1200">
            <a:latin typeface="Lato" panose="020F0502020204030203" pitchFamily="34" charset="0"/>
            <a:ea typeface="Lato" panose="020F0502020204030203" pitchFamily="34" charset="0"/>
            <a:cs typeface="Lato" panose="020F0502020204030203" pitchFamily="34" charset="0"/>
          </a:endParaRPr>
        </a:p>
      </dgm:t>
    </dgm:pt>
    <dgm:pt modelId="{07E6B6B9-5AF8-40A8-BBEB-2A1406913FB9}">
      <dgm:prSet custT="1"/>
      <dgm:spPr>
        <a:solidFill>
          <a:schemeClr val="accent2">
            <a:lumMod val="60000"/>
            <a:lumOff val="40000"/>
          </a:schemeClr>
        </a:solidFill>
      </dgm:spPr>
      <dgm:t>
        <a:bodyPr/>
        <a:lstStyle/>
        <a:p>
          <a:r>
            <a:rPr lang="en-IN" sz="1200" dirty="0">
              <a:latin typeface="Lato" panose="020F0502020204030203" pitchFamily="34" charset="0"/>
              <a:ea typeface="Lato" panose="020F0502020204030203" pitchFamily="34" charset="0"/>
              <a:cs typeface="Lato" panose="020F0502020204030203" pitchFamily="34" charset="0"/>
            </a:rPr>
            <a:t>Can dynamically change content</a:t>
          </a:r>
        </a:p>
      </dgm:t>
    </dgm:pt>
    <dgm:pt modelId="{CF29C8E4-F4CB-49CB-B5A5-BD99DB1E3D85}" type="parTrans" cxnId="{8ADA5B32-47F4-4942-B5EB-F7D27636FC15}">
      <dgm:prSet/>
      <dgm:spPr/>
      <dgm:t>
        <a:bodyPr/>
        <a:lstStyle/>
        <a:p>
          <a:endParaRPr lang="en-IN"/>
        </a:p>
      </dgm:t>
    </dgm:pt>
    <dgm:pt modelId="{36F2A179-E080-42B9-AE39-639179431B25}" type="sibTrans" cxnId="{8ADA5B32-47F4-4942-B5EB-F7D27636FC15}">
      <dgm:prSet/>
      <dgm:spPr/>
      <dgm:t>
        <a:bodyPr/>
        <a:lstStyle/>
        <a:p>
          <a:endParaRPr lang="en-IN"/>
        </a:p>
      </dgm:t>
    </dgm:pt>
    <dgm:pt modelId="{A8B11248-999C-4F86-BE76-A961D296D402}">
      <dgm:prSet custT="1"/>
      <dgm:spPr>
        <a:solidFill>
          <a:schemeClr val="accent2">
            <a:lumMod val="60000"/>
            <a:lumOff val="40000"/>
          </a:schemeClr>
        </a:solidFill>
      </dgm:spPr>
      <dgm:t>
        <a:bodyPr/>
        <a:lstStyle/>
        <a:p>
          <a:r>
            <a:rPr lang="en-IN" sz="1200" dirty="0">
              <a:latin typeface="Lato" panose="020F0502020204030203" pitchFamily="34" charset="0"/>
              <a:ea typeface="Lato" panose="020F0502020204030203" pitchFamily="34" charset="0"/>
              <a:cs typeface="Lato" panose="020F0502020204030203" pitchFamily="34" charset="0"/>
            </a:rPr>
            <a:t>Cost effective</a:t>
          </a:r>
        </a:p>
      </dgm:t>
    </dgm:pt>
    <dgm:pt modelId="{2880B5E5-3B29-46BC-AEA8-6124EB98D04E}" type="parTrans" cxnId="{AF561621-FDD2-4F23-8C18-6DFE87EFD08B}">
      <dgm:prSet/>
      <dgm:spPr/>
      <dgm:t>
        <a:bodyPr/>
        <a:lstStyle/>
        <a:p>
          <a:endParaRPr lang="en-IN"/>
        </a:p>
      </dgm:t>
    </dgm:pt>
    <dgm:pt modelId="{22EFDE38-B9F3-40AE-9867-2F897CA947AD}" type="sibTrans" cxnId="{AF561621-FDD2-4F23-8C18-6DFE87EFD08B}">
      <dgm:prSet/>
      <dgm:spPr/>
      <dgm:t>
        <a:bodyPr/>
        <a:lstStyle/>
        <a:p>
          <a:endParaRPr lang="en-IN"/>
        </a:p>
      </dgm:t>
    </dgm:pt>
    <dgm:pt modelId="{022E5156-41D5-4361-B3C6-391765A23D49}" type="pres">
      <dgm:prSet presAssocID="{E7DED19F-8538-4453-983C-766461078005}" presName="Name0" presStyleCnt="0">
        <dgm:presLayoutVars>
          <dgm:chPref val="1"/>
          <dgm:dir/>
          <dgm:animOne val="branch"/>
          <dgm:animLvl val="lvl"/>
          <dgm:resizeHandles val="exact"/>
        </dgm:presLayoutVars>
      </dgm:prSet>
      <dgm:spPr/>
    </dgm:pt>
    <dgm:pt modelId="{F0452CB1-794A-49C8-97CF-10F9F3C2CD46}" type="pres">
      <dgm:prSet presAssocID="{7860D0D5-64F2-42BD-8E19-163920752E61}" presName="root1" presStyleCnt="0"/>
      <dgm:spPr/>
    </dgm:pt>
    <dgm:pt modelId="{F08335E1-D3DE-47E8-8F94-E815253E7A64}" type="pres">
      <dgm:prSet presAssocID="{7860D0D5-64F2-42BD-8E19-163920752E61}" presName="LevelOneTextNode" presStyleLbl="node0" presStyleIdx="0" presStyleCnt="1">
        <dgm:presLayoutVars>
          <dgm:chPref val="3"/>
        </dgm:presLayoutVars>
      </dgm:prSet>
      <dgm:spPr/>
    </dgm:pt>
    <dgm:pt modelId="{EFAB2915-AFD9-4A18-979B-41ADF52EFFAA}" type="pres">
      <dgm:prSet presAssocID="{7860D0D5-64F2-42BD-8E19-163920752E61}" presName="level2hierChild" presStyleCnt="0"/>
      <dgm:spPr/>
    </dgm:pt>
    <dgm:pt modelId="{26219689-336B-4317-BE01-4F283655C986}" type="pres">
      <dgm:prSet presAssocID="{B4EFE81D-F541-474B-A508-D5D1791B7B8A}" presName="conn2-1" presStyleLbl="parChTrans1D2" presStyleIdx="0" presStyleCnt="5"/>
      <dgm:spPr/>
    </dgm:pt>
    <dgm:pt modelId="{5C80E7B3-50D9-448E-ADCD-40F7E8EC2210}" type="pres">
      <dgm:prSet presAssocID="{B4EFE81D-F541-474B-A508-D5D1791B7B8A}" presName="connTx" presStyleLbl="parChTrans1D2" presStyleIdx="0" presStyleCnt="5"/>
      <dgm:spPr/>
    </dgm:pt>
    <dgm:pt modelId="{7EFA4EE7-2742-4E27-8EB8-7C234BEF3DDB}" type="pres">
      <dgm:prSet presAssocID="{C70B5887-9AF0-4CD1-B0F5-CEC354C69A42}" presName="root2" presStyleCnt="0"/>
      <dgm:spPr/>
    </dgm:pt>
    <dgm:pt modelId="{81674529-9CED-499E-BC50-F82B0CE35CD1}" type="pres">
      <dgm:prSet presAssocID="{C70B5887-9AF0-4CD1-B0F5-CEC354C69A42}" presName="LevelTwoTextNode" presStyleLbl="node2" presStyleIdx="0" presStyleCnt="5">
        <dgm:presLayoutVars>
          <dgm:chPref val="3"/>
        </dgm:presLayoutVars>
      </dgm:prSet>
      <dgm:spPr/>
    </dgm:pt>
    <dgm:pt modelId="{7BEFEDE8-1FBE-42D3-82C6-C3A8A6073569}" type="pres">
      <dgm:prSet presAssocID="{C70B5887-9AF0-4CD1-B0F5-CEC354C69A42}" presName="level3hierChild" presStyleCnt="0"/>
      <dgm:spPr/>
    </dgm:pt>
    <dgm:pt modelId="{E9E975A8-5D6E-49E4-9064-BF83BC42D6D8}" type="pres">
      <dgm:prSet presAssocID="{1C1E50BA-6C7D-41CA-90CE-D012360CFF78}" presName="conn2-1" presStyleLbl="parChTrans1D2" presStyleIdx="1" presStyleCnt="5"/>
      <dgm:spPr/>
    </dgm:pt>
    <dgm:pt modelId="{4F82341E-F996-4861-B41C-B9305B2B5E95}" type="pres">
      <dgm:prSet presAssocID="{1C1E50BA-6C7D-41CA-90CE-D012360CFF78}" presName="connTx" presStyleLbl="parChTrans1D2" presStyleIdx="1" presStyleCnt="5"/>
      <dgm:spPr/>
    </dgm:pt>
    <dgm:pt modelId="{56FE47BB-D7C6-40C6-A0A2-7E65DD7D2F13}" type="pres">
      <dgm:prSet presAssocID="{8BB869A0-DE8B-44BF-AC11-A70ABB5A7FF8}" presName="root2" presStyleCnt="0"/>
      <dgm:spPr/>
    </dgm:pt>
    <dgm:pt modelId="{7387D8BA-8AF5-4B62-B8A3-352707B6D8E3}" type="pres">
      <dgm:prSet presAssocID="{8BB869A0-DE8B-44BF-AC11-A70ABB5A7FF8}" presName="LevelTwoTextNode" presStyleLbl="node2" presStyleIdx="1" presStyleCnt="5">
        <dgm:presLayoutVars>
          <dgm:chPref val="3"/>
        </dgm:presLayoutVars>
      </dgm:prSet>
      <dgm:spPr/>
    </dgm:pt>
    <dgm:pt modelId="{7A3FB7ED-AC9B-424E-AF76-BC5BB2403C36}" type="pres">
      <dgm:prSet presAssocID="{8BB869A0-DE8B-44BF-AC11-A70ABB5A7FF8}" presName="level3hierChild" presStyleCnt="0"/>
      <dgm:spPr/>
    </dgm:pt>
    <dgm:pt modelId="{2FD30BD8-D5BD-44A2-AB82-2ECBF7EC650D}" type="pres">
      <dgm:prSet presAssocID="{03EDD750-BAEA-4E40-8429-C509643ABD60}" presName="conn2-1" presStyleLbl="parChTrans1D2" presStyleIdx="2" presStyleCnt="5"/>
      <dgm:spPr/>
    </dgm:pt>
    <dgm:pt modelId="{41A742E2-02A2-415A-976C-730F64DA7473}" type="pres">
      <dgm:prSet presAssocID="{03EDD750-BAEA-4E40-8429-C509643ABD60}" presName="connTx" presStyleLbl="parChTrans1D2" presStyleIdx="2" presStyleCnt="5"/>
      <dgm:spPr/>
    </dgm:pt>
    <dgm:pt modelId="{ACFA293E-D3F5-422E-B8F7-DBCCDD799CF8}" type="pres">
      <dgm:prSet presAssocID="{DF98C46D-1238-4DEE-845B-6D2BBE71AF8B}" presName="root2" presStyleCnt="0"/>
      <dgm:spPr/>
    </dgm:pt>
    <dgm:pt modelId="{6636CDB6-E80E-45F0-B2C1-B01FFB7BFB09}" type="pres">
      <dgm:prSet presAssocID="{DF98C46D-1238-4DEE-845B-6D2BBE71AF8B}" presName="LevelTwoTextNode" presStyleLbl="node2" presStyleIdx="2" presStyleCnt="5">
        <dgm:presLayoutVars>
          <dgm:chPref val="3"/>
        </dgm:presLayoutVars>
      </dgm:prSet>
      <dgm:spPr/>
    </dgm:pt>
    <dgm:pt modelId="{CE76338A-1617-46BE-9E22-E06FFE650373}" type="pres">
      <dgm:prSet presAssocID="{DF98C46D-1238-4DEE-845B-6D2BBE71AF8B}" presName="level3hierChild" presStyleCnt="0"/>
      <dgm:spPr/>
    </dgm:pt>
    <dgm:pt modelId="{BE8CDE8C-B109-4C0B-8FC8-3D68199F6059}" type="pres">
      <dgm:prSet presAssocID="{CF29C8E4-F4CB-49CB-B5A5-BD99DB1E3D85}" presName="conn2-1" presStyleLbl="parChTrans1D2" presStyleIdx="3" presStyleCnt="5"/>
      <dgm:spPr/>
    </dgm:pt>
    <dgm:pt modelId="{8605D52F-22D0-43D3-A32D-A7C4BEC98D0B}" type="pres">
      <dgm:prSet presAssocID="{CF29C8E4-F4CB-49CB-B5A5-BD99DB1E3D85}" presName="connTx" presStyleLbl="parChTrans1D2" presStyleIdx="3" presStyleCnt="5"/>
      <dgm:spPr/>
    </dgm:pt>
    <dgm:pt modelId="{86A81326-0598-4A4F-8DE0-7964638D1C57}" type="pres">
      <dgm:prSet presAssocID="{07E6B6B9-5AF8-40A8-BBEB-2A1406913FB9}" presName="root2" presStyleCnt="0"/>
      <dgm:spPr/>
    </dgm:pt>
    <dgm:pt modelId="{598AD8AF-3ECE-4AAA-A970-82E64B57C89C}" type="pres">
      <dgm:prSet presAssocID="{07E6B6B9-5AF8-40A8-BBEB-2A1406913FB9}" presName="LevelTwoTextNode" presStyleLbl="node2" presStyleIdx="3" presStyleCnt="5">
        <dgm:presLayoutVars>
          <dgm:chPref val="3"/>
        </dgm:presLayoutVars>
      </dgm:prSet>
      <dgm:spPr/>
    </dgm:pt>
    <dgm:pt modelId="{47CB9EBD-9F29-43F0-8388-0D81E90E49A3}" type="pres">
      <dgm:prSet presAssocID="{07E6B6B9-5AF8-40A8-BBEB-2A1406913FB9}" presName="level3hierChild" presStyleCnt="0"/>
      <dgm:spPr/>
    </dgm:pt>
    <dgm:pt modelId="{556173D5-337E-44FD-926A-3A2D64DF500E}" type="pres">
      <dgm:prSet presAssocID="{2880B5E5-3B29-46BC-AEA8-6124EB98D04E}" presName="conn2-1" presStyleLbl="parChTrans1D2" presStyleIdx="4" presStyleCnt="5"/>
      <dgm:spPr/>
    </dgm:pt>
    <dgm:pt modelId="{B19D1CB6-1374-4922-A95F-D2E1CBE9B40B}" type="pres">
      <dgm:prSet presAssocID="{2880B5E5-3B29-46BC-AEA8-6124EB98D04E}" presName="connTx" presStyleLbl="parChTrans1D2" presStyleIdx="4" presStyleCnt="5"/>
      <dgm:spPr/>
    </dgm:pt>
    <dgm:pt modelId="{5DD7A232-7AC6-42AD-8537-C2EDA2E22BC7}" type="pres">
      <dgm:prSet presAssocID="{A8B11248-999C-4F86-BE76-A961D296D402}" presName="root2" presStyleCnt="0"/>
      <dgm:spPr/>
    </dgm:pt>
    <dgm:pt modelId="{A7EBA55D-2314-4B88-B2BD-DA726D40C2C4}" type="pres">
      <dgm:prSet presAssocID="{A8B11248-999C-4F86-BE76-A961D296D402}" presName="LevelTwoTextNode" presStyleLbl="node2" presStyleIdx="4" presStyleCnt="5">
        <dgm:presLayoutVars>
          <dgm:chPref val="3"/>
        </dgm:presLayoutVars>
      </dgm:prSet>
      <dgm:spPr/>
    </dgm:pt>
    <dgm:pt modelId="{590DC0CE-92BF-4051-AF59-B671DF7AF5BD}" type="pres">
      <dgm:prSet presAssocID="{A8B11248-999C-4F86-BE76-A961D296D402}" presName="level3hierChild" presStyleCnt="0"/>
      <dgm:spPr/>
    </dgm:pt>
  </dgm:ptLst>
  <dgm:cxnLst>
    <dgm:cxn modelId="{3AEDF213-7FB7-4993-A8A7-64768B52C3F9}" type="presOf" srcId="{03EDD750-BAEA-4E40-8429-C509643ABD60}" destId="{2FD30BD8-D5BD-44A2-AB82-2ECBF7EC650D}" srcOrd="0" destOrd="0" presId="urn:microsoft.com/office/officeart/2008/layout/HorizontalMultiLevelHierarchy"/>
    <dgm:cxn modelId="{0CD6E320-CAD8-4B82-96BB-1F1532F11EB8}" type="presOf" srcId="{E7DED19F-8538-4453-983C-766461078005}" destId="{022E5156-41D5-4361-B3C6-391765A23D49}" srcOrd="0" destOrd="0" presId="urn:microsoft.com/office/officeart/2008/layout/HorizontalMultiLevelHierarchy"/>
    <dgm:cxn modelId="{AF561621-FDD2-4F23-8C18-6DFE87EFD08B}" srcId="{7860D0D5-64F2-42BD-8E19-163920752E61}" destId="{A8B11248-999C-4F86-BE76-A961D296D402}" srcOrd="4" destOrd="0" parTransId="{2880B5E5-3B29-46BC-AEA8-6124EB98D04E}" sibTransId="{22EFDE38-B9F3-40AE-9867-2F897CA947AD}"/>
    <dgm:cxn modelId="{7FF04027-4F8A-4297-B5AC-A474B4C6C630}" srcId="{7860D0D5-64F2-42BD-8E19-163920752E61}" destId="{C70B5887-9AF0-4CD1-B0F5-CEC354C69A42}" srcOrd="0" destOrd="0" parTransId="{B4EFE81D-F541-474B-A508-D5D1791B7B8A}" sibTransId="{6AD38579-1061-41B6-B2AF-B0399D6CA4BD}"/>
    <dgm:cxn modelId="{AF39792A-F47B-4A1F-9B54-4906AB97523A}" type="presOf" srcId="{CF29C8E4-F4CB-49CB-B5A5-BD99DB1E3D85}" destId="{8605D52F-22D0-43D3-A32D-A7C4BEC98D0B}" srcOrd="1" destOrd="0" presId="urn:microsoft.com/office/officeart/2008/layout/HorizontalMultiLevelHierarchy"/>
    <dgm:cxn modelId="{A262C231-A53C-4ABA-83CF-90B2C2E55932}" type="presOf" srcId="{1C1E50BA-6C7D-41CA-90CE-D012360CFF78}" destId="{4F82341E-F996-4861-B41C-B9305B2B5E95}" srcOrd="1" destOrd="0" presId="urn:microsoft.com/office/officeart/2008/layout/HorizontalMultiLevelHierarchy"/>
    <dgm:cxn modelId="{8ADA5B32-47F4-4942-B5EB-F7D27636FC15}" srcId="{7860D0D5-64F2-42BD-8E19-163920752E61}" destId="{07E6B6B9-5AF8-40A8-BBEB-2A1406913FB9}" srcOrd="3" destOrd="0" parTransId="{CF29C8E4-F4CB-49CB-B5A5-BD99DB1E3D85}" sibTransId="{36F2A179-E080-42B9-AE39-639179431B25}"/>
    <dgm:cxn modelId="{4657A639-47A2-4482-A1E1-DB1A3EEC6E84}" srcId="{E7DED19F-8538-4453-983C-766461078005}" destId="{7860D0D5-64F2-42BD-8E19-163920752E61}" srcOrd="0" destOrd="0" parTransId="{3C27F399-8504-4A04-976D-0F411C858ACD}" sibTransId="{F3EF7DD6-F1D6-4563-B8CC-BFD0F99A8C96}"/>
    <dgm:cxn modelId="{3BC53A5B-E154-4F0B-869E-3A16CAEE4560}" srcId="{7860D0D5-64F2-42BD-8E19-163920752E61}" destId="{8BB869A0-DE8B-44BF-AC11-A70ABB5A7FF8}" srcOrd="1" destOrd="0" parTransId="{1C1E50BA-6C7D-41CA-90CE-D012360CFF78}" sibTransId="{B2A2FD3B-FB2F-45DB-B1C5-996381D21447}"/>
    <dgm:cxn modelId="{E03A465C-3858-4FD3-8358-50BAD47DA683}" type="presOf" srcId="{DF98C46D-1238-4DEE-845B-6D2BBE71AF8B}" destId="{6636CDB6-E80E-45F0-B2C1-B01FFB7BFB09}" srcOrd="0" destOrd="0" presId="urn:microsoft.com/office/officeart/2008/layout/HorizontalMultiLevelHierarchy"/>
    <dgm:cxn modelId="{231F935C-F522-425E-BC3D-48DE015D0164}" type="presOf" srcId="{07E6B6B9-5AF8-40A8-BBEB-2A1406913FB9}" destId="{598AD8AF-3ECE-4AAA-A970-82E64B57C89C}" srcOrd="0" destOrd="0" presId="urn:microsoft.com/office/officeart/2008/layout/HorizontalMultiLevelHierarchy"/>
    <dgm:cxn modelId="{F772F345-CB15-4155-8318-6C4CB63F0049}" type="presOf" srcId="{8BB869A0-DE8B-44BF-AC11-A70ABB5A7FF8}" destId="{7387D8BA-8AF5-4B62-B8A3-352707B6D8E3}" srcOrd="0" destOrd="0" presId="urn:microsoft.com/office/officeart/2008/layout/HorizontalMultiLevelHierarchy"/>
    <dgm:cxn modelId="{B3862C48-6F79-4413-90EF-50CF57613C37}" type="presOf" srcId="{B4EFE81D-F541-474B-A508-D5D1791B7B8A}" destId="{5C80E7B3-50D9-448E-ADCD-40F7E8EC2210}" srcOrd="1" destOrd="0" presId="urn:microsoft.com/office/officeart/2008/layout/HorizontalMultiLevelHierarchy"/>
    <dgm:cxn modelId="{B5FBAC4C-2D58-49ED-944D-AD6282746DE0}" type="presOf" srcId="{C70B5887-9AF0-4CD1-B0F5-CEC354C69A42}" destId="{81674529-9CED-499E-BC50-F82B0CE35CD1}" srcOrd="0" destOrd="0" presId="urn:microsoft.com/office/officeart/2008/layout/HorizontalMultiLevelHierarchy"/>
    <dgm:cxn modelId="{AF9EDE8C-3DA1-46E8-8D52-1AABD5B25064}" type="presOf" srcId="{7860D0D5-64F2-42BD-8E19-163920752E61}" destId="{F08335E1-D3DE-47E8-8F94-E815253E7A64}" srcOrd="0" destOrd="0" presId="urn:microsoft.com/office/officeart/2008/layout/HorizontalMultiLevelHierarchy"/>
    <dgm:cxn modelId="{D3E6B895-F6DA-42DF-AD66-87E0F67DD05F}" type="presOf" srcId="{1C1E50BA-6C7D-41CA-90CE-D012360CFF78}" destId="{E9E975A8-5D6E-49E4-9064-BF83BC42D6D8}" srcOrd="0" destOrd="0" presId="urn:microsoft.com/office/officeart/2008/layout/HorizontalMultiLevelHierarchy"/>
    <dgm:cxn modelId="{F8A6D9A0-F620-4965-B4E7-A01B05D0EED5}" srcId="{7860D0D5-64F2-42BD-8E19-163920752E61}" destId="{DF98C46D-1238-4DEE-845B-6D2BBE71AF8B}" srcOrd="2" destOrd="0" parTransId="{03EDD750-BAEA-4E40-8429-C509643ABD60}" sibTransId="{E8DED9F9-5248-43C2-BA8D-550615F5AFDE}"/>
    <dgm:cxn modelId="{BF500CAF-8483-4A77-A326-2BA76CCFC8D3}" type="presOf" srcId="{A8B11248-999C-4F86-BE76-A961D296D402}" destId="{A7EBA55D-2314-4B88-B2BD-DA726D40C2C4}" srcOrd="0" destOrd="0" presId="urn:microsoft.com/office/officeart/2008/layout/HorizontalMultiLevelHierarchy"/>
    <dgm:cxn modelId="{0D5BB2DB-9A31-4791-9083-056BC7428F1A}" type="presOf" srcId="{B4EFE81D-F541-474B-A508-D5D1791B7B8A}" destId="{26219689-336B-4317-BE01-4F283655C986}" srcOrd="0" destOrd="0" presId="urn:microsoft.com/office/officeart/2008/layout/HorizontalMultiLevelHierarchy"/>
    <dgm:cxn modelId="{B7FE96DE-3BC5-46A2-A8C9-6A8E42DFE1B3}" type="presOf" srcId="{CF29C8E4-F4CB-49CB-B5A5-BD99DB1E3D85}" destId="{BE8CDE8C-B109-4C0B-8FC8-3D68199F6059}" srcOrd="0" destOrd="0" presId="urn:microsoft.com/office/officeart/2008/layout/HorizontalMultiLevelHierarchy"/>
    <dgm:cxn modelId="{63B731F2-4236-46AD-96B9-AB889A4B5003}" type="presOf" srcId="{03EDD750-BAEA-4E40-8429-C509643ABD60}" destId="{41A742E2-02A2-415A-976C-730F64DA7473}" srcOrd="1" destOrd="0" presId="urn:microsoft.com/office/officeart/2008/layout/HorizontalMultiLevelHierarchy"/>
    <dgm:cxn modelId="{81A190F8-9DDF-4171-AA09-BA998B794AD3}" type="presOf" srcId="{2880B5E5-3B29-46BC-AEA8-6124EB98D04E}" destId="{556173D5-337E-44FD-926A-3A2D64DF500E}" srcOrd="0" destOrd="0" presId="urn:microsoft.com/office/officeart/2008/layout/HorizontalMultiLevelHierarchy"/>
    <dgm:cxn modelId="{C56E6CFA-9EA0-4117-9F32-61BFFA3DAD96}" type="presOf" srcId="{2880B5E5-3B29-46BC-AEA8-6124EB98D04E}" destId="{B19D1CB6-1374-4922-A95F-D2E1CBE9B40B}" srcOrd="1" destOrd="0" presId="urn:microsoft.com/office/officeart/2008/layout/HorizontalMultiLevelHierarchy"/>
    <dgm:cxn modelId="{A5DEACA4-7CE8-420D-91BC-4D3DC1422149}" type="presParOf" srcId="{022E5156-41D5-4361-B3C6-391765A23D49}" destId="{F0452CB1-794A-49C8-97CF-10F9F3C2CD46}" srcOrd="0" destOrd="0" presId="urn:microsoft.com/office/officeart/2008/layout/HorizontalMultiLevelHierarchy"/>
    <dgm:cxn modelId="{B9537A6B-C28D-4E07-976F-9475E8008201}" type="presParOf" srcId="{F0452CB1-794A-49C8-97CF-10F9F3C2CD46}" destId="{F08335E1-D3DE-47E8-8F94-E815253E7A64}" srcOrd="0" destOrd="0" presId="urn:microsoft.com/office/officeart/2008/layout/HorizontalMultiLevelHierarchy"/>
    <dgm:cxn modelId="{A458AC94-B825-4319-BD76-7DBE28A480DD}" type="presParOf" srcId="{F0452CB1-794A-49C8-97CF-10F9F3C2CD46}" destId="{EFAB2915-AFD9-4A18-979B-41ADF52EFFAA}" srcOrd="1" destOrd="0" presId="urn:microsoft.com/office/officeart/2008/layout/HorizontalMultiLevelHierarchy"/>
    <dgm:cxn modelId="{13EC2C41-CA61-43B1-B5AA-AB61B99D3983}" type="presParOf" srcId="{EFAB2915-AFD9-4A18-979B-41ADF52EFFAA}" destId="{26219689-336B-4317-BE01-4F283655C986}" srcOrd="0" destOrd="0" presId="urn:microsoft.com/office/officeart/2008/layout/HorizontalMultiLevelHierarchy"/>
    <dgm:cxn modelId="{183C74B8-725E-4758-B70E-1BADFB7FF30C}" type="presParOf" srcId="{26219689-336B-4317-BE01-4F283655C986}" destId="{5C80E7B3-50D9-448E-ADCD-40F7E8EC2210}" srcOrd="0" destOrd="0" presId="urn:microsoft.com/office/officeart/2008/layout/HorizontalMultiLevelHierarchy"/>
    <dgm:cxn modelId="{963C75D7-ACAA-47B7-B181-EE5AEC4D8929}" type="presParOf" srcId="{EFAB2915-AFD9-4A18-979B-41ADF52EFFAA}" destId="{7EFA4EE7-2742-4E27-8EB8-7C234BEF3DDB}" srcOrd="1" destOrd="0" presId="urn:microsoft.com/office/officeart/2008/layout/HorizontalMultiLevelHierarchy"/>
    <dgm:cxn modelId="{BBC33239-9564-4967-B2EB-CD8D339B9025}" type="presParOf" srcId="{7EFA4EE7-2742-4E27-8EB8-7C234BEF3DDB}" destId="{81674529-9CED-499E-BC50-F82B0CE35CD1}" srcOrd="0" destOrd="0" presId="urn:microsoft.com/office/officeart/2008/layout/HorizontalMultiLevelHierarchy"/>
    <dgm:cxn modelId="{B21B868F-8C1A-4995-81B6-072BEEE31DAD}" type="presParOf" srcId="{7EFA4EE7-2742-4E27-8EB8-7C234BEF3DDB}" destId="{7BEFEDE8-1FBE-42D3-82C6-C3A8A6073569}" srcOrd="1" destOrd="0" presId="urn:microsoft.com/office/officeart/2008/layout/HorizontalMultiLevelHierarchy"/>
    <dgm:cxn modelId="{C07A1241-081F-4985-8F9A-A3089EDEF2C6}" type="presParOf" srcId="{EFAB2915-AFD9-4A18-979B-41ADF52EFFAA}" destId="{E9E975A8-5D6E-49E4-9064-BF83BC42D6D8}" srcOrd="2" destOrd="0" presId="urn:microsoft.com/office/officeart/2008/layout/HorizontalMultiLevelHierarchy"/>
    <dgm:cxn modelId="{0B8BC5F4-FEFE-44DE-9BCE-D3C0FE559701}" type="presParOf" srcId="{E9E975A8-5D6E-49E4-9064-BF83BC42D6D8}" destId="{4F82341E-F996-4861-B41C-B9305B2B5E95}" srcOrd="0" destOrd="0" presId="urn:microsoft.com/office/officeart/2008/layout/HorizontalMultiLevelHierarchy"/>
    <dgm:cxn modelId="{EFA3B7DF-6BC2-4EFA-B794-EDA7A2B77DA7}" type="presParOf" srcId="{EFAB2915-AFD9-4A18-979B-41ADF52EFFAA}" destId="{56FE47BB-D7C6-40C6-A0A2-7E65DD7D2F13}" srcOrd="3" destOrd="0" presId="urn:microsoft.com/office/officeart/2008/layout/HorizontalMultiLevelHierarchy"/>
    <dgm:cxn modelId="{378F8A22-2ED3-4199-B765-9E2687036FE8}" type="presParOf" srcId="{56FE47BB-D7C6-40C6-A0A2-7E65DD7D2F13}" destId="{7387D8BA-8AF5-4B62-B8A3-352707B6D8E3}" srcOrd="0" destOrd="0" presId="urn:microsoft.com/office/officeart/2008/layout/HorizontalMultiLevelHierarchy"/>
    <dgm:cxn modelId="{51F08ED8-0FBC-4DFD-94A1-2F8CC5DAFD06}" type="presParOf" srcId="{56FE47BB-D7C6-40C6-A0A2-7E65DD7D2F13}" destId="{7A3FB7ED-AC9B-424E-AF76-BC5BB2403C36}" srcOrd="1" destOrd="0" presId="urn:microsoft.com/office/officeart/2008/layout/HorizontalMultiLevelHierarchy"/>
    <dgm:cxn modelId="{984C35F9-4B56-4B02-A026-2F09E9873B19}" type="presParOf" srcId="{EFAB2915-AFD9-4A18-979B-41ADF52EFFAA}" destId="{2FD30BD8-D5BD-44A2-AB82-2ECBF7EC650D}" srcOrd="4" destOrd="0" presId="urn:microsoft.com/office/officeart/2008/layout/HorizontalMultiLevelHierarchy"/>
    <dgm:cxn modelId="{98C093F9-555A-42F0-AB41-8FDE7F9C65DE}" type="presParOf" srcId="{2FD30BD8-D5BD-44A2-AB82-2ECBF7EC650D}" destId="{41A742E2-02A2-415A-976C-730F64DA7473}" srcOrd="0" destOrd="0" presId="urn:microsoft.com/office/officeart/2008/layout/HorizontalMultiLevelHierarchy"/>
    <dgm:cxn modelId="{4B18C204-D983-49EA-A5EB-24EAF0DEBC9B}" type="presParOf" srcId="{EFAB2915-AFD9-4A18-979B-41ADF52EFFAA}" destId="{ACFA293E-D3F5-422E-B8F7-DBCCDD799CF8}" srcOrd="5" destOrd="0" presId="urn:microsoft.com/office/officeart/2008/layout/HorizontalMultiLevelHierarchy"/>
    <dgm:cxn modelId="{BB12A038-380D-4498-A212-B3FC9C790842}" type="presParOf" srcId="{ACFA293E-D3F5-422E-B8F7-DBCCDD799CF8}" destId="{6636CDB6-E80E-45F0-B2C1-B01FFB7BFB09}" srcOrd="0" destOrd="0" presId="urn:microsoft.com/office/officeart/2008/layout/HorizontalMultiLevelHierarchy"/>
    <dgm:cxn modelId="{68F49FBC-5B49-425D-840F-4072DBD49FE2}" type="presParOf" srcId="{ACFA293E-D3F5-422E-B8F7-DBCCDD799CF8}" destId="{CE76338A-1617-46BE-9E22-E06FFE650373}" srcOrd="1" destOrd="0" presId="urn:microsoft.com/office/officeart/2008/layout/HorizontalMultiLevelHierarchy"/>
    <dgm:cxn modelId="{65D89FA1-99F7-4448-AB7F-8BB34EEC8956}" type="presParOf" srcId="{EFAB2915-AFD9-4A18-979B-41ADF52EFFAA}" destId="{BE8CDE8C-B109-4C0B-8FC8-3D68199F6059}" srcOrd="6" destOrd="0" presId="urn:microsoft.com/office/officeart/2008/layout/HorizontalMultiLevelHierarchy"/>
    <dgm:cxn modelId="{F4A5C065-F8C9-4C44-B3AE-8F12B00C3E28}" type="presParOf" srcId="{BE8CDE8C-B109-4C0B-8FC8-3D68199F6059}" destId="{8605D52F-22D0-43D3-A32D-A7C4BEC98D0B}" srcOrd="0" destOrd="0" presId="urn:microsoft.com/office/officeart/2008/layout/HorizontalMultiLevelHierarchy"/>
    <dgm:cxn modelId="{0266CFE0-A41F-4A87-808E-3F87CBB0C002}" type="presParOf" srcId="{EFAB2915-AFD9-4A18-979B-41ADF52EFFAA}" destId="{86A81326-0598-4A4F-8DE0-7964638D1C57}" srcOrd="7" destOrd="0" presId="urn:microsoft.com/office/officeart/2008/layout/HorizontalMultiLevelHierarchy"/>
    <dgm:cxn modelId="{6B4A4C09-1535-4152-B1FB-778F6A501015}" type="presParOf" srcId="{86A81326-0598-4A4F-8DE0-7964638D1C57}" destId="{598AD8AF-3ECE-4AAA-A970-82E64B57C89C}" srcOrd="0" destOrd="0" presId="urn:microsoft.com/office/officeart/2008/layout/HorizontalMultiLevelHierarchy"/>
    <dgm:cxn modelId="{0D0FD39A-ADD4-488A-B684-51745BEA3B52}" type="presParOf" srcId="{86A81326-0598-4A4F-8DE0-7964638D1C57}" destId="{47CB9EBD-9F29-43F0-8388-0D81E90E49A3}" srcOrd="1" destOrd="0" presId="urn:microsoft.com/office/officeart/2008/layout/HorizontalMultiLevelHierarchy"/>
    <dgm:cxn modelId="{D9AEB331-A6FC-4E7A-89C1-0282191F5932}" type="presParOf" srcId="{EFAB2915-AFD9-4A18-979B-41ADF52EFFAA}" destId="{556173D5-337E-44FD-926A-3A2D64DF500E}" srcOrd="8" destOrd="0" presId="urn:microsoft.com/office/officeart/2008/layout/HorizontalMultiLevelHierarchy"/>
    <dgm:cxn modelId="{9E60CDE3-15C6-48FB-B363-99C35A98D5A9}" type="presParOf" srcId="{556173D5-337E-44FD-926A-3A2D64DF500E}" destId="{B19D1CB6-1374-4922-A95F-D2E1CBE9B40B}" srcOrd="0" destOrd="0" presId="urn:microsoft.com/office/officeart/2008/layout/HorizontalMultiLevelHierarchy"/>
    <dgm:cxn modelId="{962D1404-28F8-44FE-9A0C-FB982E0C0E39}" type="presParOf" srcId="{EFAB2915-AFD9-4A18-979B-41ADF52EFFAA}" destId="{5DD7A232-7AC6-42AD-8537-C2EDA2E22BC7}" srcOrd="9" destOrd="0" presId="urn:microsoft.com/office/officeart/2008/layout/HorizontalMultiLevelHierarchy"/>
    <dgm:cxn modelId="{E5C5FDDA-2E11-415A-B621-C0A924559BD4}" type="presParOf" srcId="{5DD7A232-7AC6-42AD-8537-C2EDA2E22BC7}" destId="{A7EBA55D-2314-4B88-B2BD-DA726D40C2C4}" srcOrd="0" destOrd="0" presId="urn:microsoft.com/office/officeart/2008/layout/HorizontalMultiLevelHierarchy"/>
    <dgm:cxn modelId="{2AFAC7D1-B4CE-4047-B2E8-DECB6F3801F3}" type="presParOf" srcId="{5DD7A232-7AC6-42AD-8537-C2EDA2E22BC7}" destId="{590DC0CE-92BF-4051-AF59-B671DF7AF5BD}" srcOrd="1" destOrd="0" presId="urn:microsoft.com/office/officeart/2008/layout/HorizontalMultiLevelHierarchy"/>
  </dgm:cxnLst>
  <dgm:bg>
    <a:noFill/>
  </dgm:bg>
  <dgm:whole>
    <a:ln>
      <a:solidFill>
        <a:schemeClr val="lt1">
          <a:hueOff val="0"/>
          <a:satOff val="0"/>
          <a:lumOff val="0"/>
        </a:schemeClr>
      </a:solidFill>
    </a:ln>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1FAD990-3C24-4013-B96D-287A9B4E1ECF}" type="doc">
      <dgm:prSet loTypeId="urn:microsoft.com/office/officeart/2008/layout/AlternatingHexagons" loCatId="list" qsTypeId="urn:microsoft.com/office/officeart/2005/8/quickstyle/simple1" qsCatId="simple" csTypeId="urn:microsoft.com/office/officeart/2005/8/colors/accent2_4" csCatId="accent2" phldr="1"/>
      <dgm:spPr/>
      <dgm:t>
        <a:bodyPr/>
        <a:lstStyle/>
        <a:p>
          <a:endParaRPr lang="en-IN"/>
        </a:p>
      </dgm:t>
    </dgm:pt>
    <dgm:pt modelId="{1078411B-E8B9-42E2-871F-70AD3EF6FD2D}">
      <dgm:prSet phldrT="[Text]" custT="1"/>
      <dgm:spPr/>
      <dgm:t>
        <a:bodyPr/>
        <a:lstStyle/>
        <a:p>
          <a:r>
            <a:rPr lang="en-IN" sz="1200" dirty="0">
              <a:latin typeface="Lato" panose="020F0502020204030203" pitchFamily="34" charset="0"/>
              <a:ea typeface="Lato" panose="020F0502020204030203" pitchFamily="34" charset="0"/>
              <a:cs typeface="Lato" panose="020F0502020204030203" pitchFamily="34" charset="0"/>
            </a:rPr>
            <a:t>Data &amp; Technology based, Location based decisions </a:t>
          </a:r>
        </a:p>
      </dgm:t>
    </dgm:pt>
    <dgm:pt modelId="{5E962476-178D-4D67-87B2-C7DE7C110350}" type="parTrans" cxnId="{01FD8CAF-F881-4767-9AFB-A4AD2B434A1C}">
      <dgm:prSet/>
      <dgm:spPr/>
      <dgm:t>
        <a:bodyPr/>
        <a:lstStyle/>
        <a:p>
          <a:endParaRPr lang="en-IN"/>
        </a:p>
      </dgm:t>
    </dgm:pt>
    <dgm:pt modelId="{5E18ED06-C76E-47EF-B396-567D3F99FEB4}" type="sibTrans" cxnId="{01FD8CAF-F881-4767-9AFB-A4AD2B434A1C}">
      <dgm:prSet custT="1"/>
      <dgm:spPr/>
      <dgm:t>
        <a:bodyPr/>
        <a:lstStyle/>
        <a:p>
          <a:r>
            <a:rPr lang="en-IN" sz="1200" dirty="0">
              <a:latin typeface="Lato" panose="020F0502020204030203" pitchFamily="34" charset="0"/>
              <a:ea typeface="Lato" panose="020F0502020204030203" pitchFamily="34" charset="0"/>
              <a:cs typeface="Lato" panose="020F0502020204030203" pitchFamily="34" charset="0"/>
            </a:rPr>
            <a:t>Near-Real-Time</a:t>
          </a:r>
        </a:p>
      </dgm:t>
    </dgm:pt>
    <dgm:pt modelId="{8C34B636-D5BC-4AC1-9071-27A64D99E2AE}">
      <dgm:prSet phldrT="[Text]" custT="1"/>
      <dgm:spPr>
        <a:solidFill>
          <a:schemeClr val="accent3">
            <a:lumMod val="50000"/>
          </a:schemeClr>
        </a:solidFill>
      </dgm:spPr>
      <dgm:t>
        <a:bodyPr/>
        <a:lstStyle/>
        <a:p>
          <a:r>
            <a:rPr lang="en-IN" sz="1200" dirty="0">
              <a:latin typeface="Lato" panose="020F0502020204030203" pitchFamily="34" charset="0"/>
              <a:ea typeface="Lato" panose="020F0502020204030203" pitchFamily="34" charset="0"/>
              <a:cs typeface="Lato" panose="020F0502020204030203" pitchFamily="34" charset="0"/>
            </a:rPr>
            <a:t>Artificial Intelligence supported</a:t>
          </a:r>
        </a:p>
      </dgm:t>
    </dgm:pt>
    <dgm:pt modelId="{8A6EB89C-1DC9-4917-8F38-2135416EBFB6}" type="parTrans" cxnId="{9ADFEB5D-19AB-4FF3-A871-135701C8D42A}">
      <dgm:prSet/>
      <dgm:spPr/>
      <dgm:t>
        <a:bodyPr/>
        <a:lstStyle/>
        <a:p>
          <a:endParaRPr lang="en-IN"/>
        </a:p>
      </dgm:t>
    </dgm:pt>
    <dgm:pt modelId="{06C25BE0-FF14-45FC-9C8C-A42FDABA7106}" type="sibTrans" cxnId="{9ADFEB5D-19AB-4FF3-A871-135701C8D42A}">
      <dgm:prSet custT="1"/>
      <dgm:spPr/>
      <dgm:t>
        <a:bodyPr/>
        <a:lstStyle/>
        <a:p>
          <a:r>
            <a:rPr lang="en-IN" sz="1200" dirty="0">
              <a:latin typeface="Lato" panose="020F0502020204030203" pitchFamily="34" charset="0"/>
              <a:ea typeface="Lato" panose="020F0502020204030203" pitchFamily="34" charset="0"/>
              <a:cs typeface="Lato" panose="020F0502020204030203" pitchFamily="34" charset="0"/>
            </a:rPr>
            <a:t>Azure Cloud Technology</a:t>
          </a:r>
        </a:p>
      </dgm:t>
    </dgm:pt>
    <dgm:pt modelId="{1651FE6A-2D8F-44B5-A36A-EF944066890B}" type="pres">
      <dgm:prSet presAssocID="{B1FAD990-3C24-4013-B96D-287A9B4E1ECF}" presName="Name0" presStyleCnt="0">
        <dgm:presLayoutVars>
          <dgm:chMax/>
          <dgm:chPref/>
          <dgm:dir/>
          <dgm:animLvl val="lvl"/>
        </dgm:presLayoutVars>
      </dgm:prSet>
      <dgm:spPr/>
    </dgm:pt>
    <dgm:pt modelId="{7660FDFE-397D-4DDB-BF35-E5EC8F75A2C8}" type="pres">
      <dgm:prSet presAssocID="{1078411B-E8B9-42E2-871F-70AD3EF6FD2D}" presName="composite" presStyleCnt="0"/>
      <dgm:spPr/>
    </dgm:pt>
    <dgm:pt modelId="{4A88571F-02E4-4074-98E7-C4EFE1280F82}" type="pres">
      <dgm:prSet presAssocID="{1078411B-E8B9-42E2-871F-70AD3EF6FD2D}" presName="Parent1" presStyleLbl="node1" presStyleIdx="0" presStyleCnt="4">
        <dgm:presLayoutVars>
          <dgm:chMax val="1"/>
          <dgm:chPref val="1"/>
          <dgm:bulletEnabled val="1"/>
        </dgm:presLayoutVars>
      </dgm:prSet>
      <dgm:spPr/>
    </dgm:pt>
    <dgm:pt modelId="{15019A3A-73D3-4EED-BDFB-8570680CFAD5}" type="pres">
      <dgm:prSet presAssocID="{1078411B-E8B9-42E2-871F-70AD3EF6FD2D}" presName="Childtext1" presStyleLbl="revTx" presStyleIdx="0" presStyleCnt="2">
        <dgm:presLayoutVars>
          <dgm:chMax val="0"/>
          <dgm:chPref val="0"/>
          <dgm:bulletEnabled val="1"/>
        </dgm:presLayoutVars>
      </dgm:prSet>
      <dgm:spPr/>
    </dgm:pt>
    <dgm:pt modelId="{5DF5A7CB-0A9B-4094-8978-FC06DEB83274}" type="pres">
      <dgm:prSet presAssocID="{1078411B-E8B9-42E2-871F-70AD3EF6FD2D}" presName="BalanceSpacing" presStyleCnt="0"/>
      <dgm:spPr/>
    </dgm:pt>
    <dgm:pt modelId="{538DE78A-A8BF-4CAD-A7F4-268F66970F77}" type="pres">
      <dgm:prSet presAssocID="{1078411B-E8B9-42E2-871F-70AD3EF6FD2D}" presName="BalanceSpacing1" presStyleCnt="0"/>
      <dgm:spPr/>
    </dgm:pt>
    <dgm:pt modelId="{06F15CC4-4DBA-434F-B1EA-65A6BE4EC6C7}" type="pres">
      <dgm:prSet presAssocID="{5E18ED06-C76E-47EF-B396-567D3F99FEB4}" presName="Accent1Text" presStyleLbl="node1" presStyleIdx="1" presStyleCnt="4"/>
      <dgm:spPr/>
    </dgm:pt>
    <dgm:pt modelId="{B6A4753D-BCCB-4380-BE9D-E9DE893CF847}" type="pres">
      <dgm:prSet presAssocID="{5E18ED06-C76E-47EF-B396-567D3F99FEB4}" presName="spaceBetweenRectangles" presStyleCnt="0"/>
      <dgm:spPr/>
    </dgm:pt>
    <dgm:pt modelId="{5F451DA8-9991-4F37-869C-BCCAAF18DD81}" type="pres">
      <dgm:prSet presAssocID="{8C34B636-D5BC-4AC1-9071-27A64D99E2AE}" presName="composite" presStyleCnt="0"/>
      <dgm:spPr/>
    </dgm:pt>
    <dgm:pt modelId="{70052BC2-9410-4542-8CCF-6E5787C888EF}" type="pres">
      <dgm:prSet presAssocID="{8C34B636-D5BC-4AC1-9071-27A64D99E2AE}" presName="Parent1" presStyleLbl="node1" presStyleIdx="2" presStyleCnt="4">
        <dgm:presLayoutVars>
          <dgm:chMax val="1"/>
          <dgm:chPref val="1"/>
          <dgm:bulletEnabled val="1"/>
        </dgm:presLayoutVars>
      </dgm:prSet>
      <dgm:spPr/>
    </dgm:pt>
    <dgm:pt modelId="{CC40C89F-DB2E-41DF-8A8D-53A7DEB3BAD0}" type="pres">
      <dgm:prSet presAssocID="{8C34B636-D5BC-4AC1-9071-27A64D99E2AE}" presName="Childtext1" presStyleLbl="revTx" presStyleIdx="1" presStyleCnt="2">
        <dgm:presLayoutVars>
          <dgm:chMax val="0"/>
          <dgm:chPref val="0"/>
          <dgm:bulletEnabled val="1"/>
        </dgm:presLayoutVars>
      </dgm:prSet>
      <dgm:spPr/>
    </dgm:pt>
    <dgm:pt modelId="{BEA1F3C6-ED35-4D8D-B793-30716B74B7EE}" type="pres">
      <dgm:prSet presAssocID="{8C34B636-D5BC-4AC1-9071-27A64D99E2AE}" presName="BalanceSpacing" presStyleCnt="0"/>
      <dgm:spPr/>
    </dgm:pt>
    <dgm:pt modelId="{004BE875-ADAD-46CE-B71B-AD81ECE228B5}" type="pres">
      <dgm:prSet presAssocID="{8C34B636-D5BC-4AC1-9071-27A64D99E2AE}" presName="BalanceSpacing1" presStyleCnt="0"/>
      <dgm:spPr/>
    </dgm:pt>
    <dgm:pt modelId="{59506774-8A09-4314-9D08-270240ED53FC}" type="pres">
      <dgm:prSet presAssocID="{06C25BE0-FF14-45FC-9C8C-A42FDABA7106}" presName="Accent1Text" presStyleLbl="node1" presStyleIdx="3" presStyleCnt="4"/>
      <dgm:spPr/>
    </dgm:pt>
  </dgm:ptLst>
  <dgm:cxnLst>
    <dgm:cxn modelId="{F32F6827-8A9C-4C15-A965-BAA7936D4AC3}" type="presOf" srcId="{B1FAD990-3C24-4013-B96D-287A9B4E1ECF}" destId="{1651FE6A-2D8F-44B5-A36A-EF944066890B}" srcOrd="0" destOrd="0" presId="urn:microsoft.com/office/officeart/2008/layout/AlternatingHexagons"/>
    <dgm:cxn modelId="{FCC8F03C-7C55-4AE7-8496-7CAE40017A1F}" type="presOf" srcId="{06C25BE0-FF14-45FC-9C8C-A42FDABA7106}" destId="{59506774-8A09-4314-9D08-270240ED53FC}" srcOrd="0" destOrd="0" presId="urn:microsoft.com/office/officeart/2008/layout/AlternatingHexagons"/>
    <dgm:cxn modelId="{9ADFEB5D-19AB-4FF3-A871-135701C8D42A}" srcId="{B1FAD990-3C24-4013-B96D-287A9B4E1ECF}" destId="{8C34B636-D5BC-4AC1-9071-27A64D99E2AE}" srcOrd="1" destOrd="0" parTransId="{8A6EB89C-1DC9-4917-8F38-2135416EBFB6}" sibTransId="{06C25BE0-FF14-45FC-9C8C-A42FDABA7106}"/>
    <dgm:cxn modelId="{9ACC2166-5CA4-464C-B2D4-C704A172A6E0}" type="presOf" srcId="{8C34B636-D5BC-4AC1-9071-27A64D99E2AE}" destId="{70052BC2-9410-4542-8CCF-6E5787C888EF}" srcOrd="0" destOrd="0" presId="urn:microsoft.com/office/officeart/2008/layout/AlternatingHexagons"/>
    <dgm:cxn modelId="{99790076-D45B-4C19-A895-A0BCFFD446E3}" type="presOf" srcId="{5E18ED06-C76E-47EF-B396-567D3F99FEB4}" destId="{06F15CC4-4DBA-434F-B1EA-65A6BE4EC6C7}" srcOrd="0" destOrd="0" presId="urn:microsoft.com/office/officeart/2008/layout/AlternatingHexagons"/>
    <dgm:cxn modelId="{01FD8CAF-F881-4767-9AFB-A4AD2B434A1C}" srcId="{B1FAD990-3C24-4013-B96D-287A9B4E1ECF}" destId="{1078411B-E8B9-42E2-871F-70AD3EF6FD2D}" srcOrd="0" destOrd="0" parTransId="{5E962476-178D-4D67-87B2-C7DE7C110350}" sibTransId="{5E18ED06-C76E-47EF-B396-567D3F99FEB4}"/>
    <dgm:cxn modelId="{76C6DFC2-FEBA-4B78-803A-548CE6BE7C2C}" type="presOf" srcId="{1078411B-E8B9-42E2-871F-70AD3EF6FD2D}" destId="{4A88571F-02E4-4074-98E7-C4EFE1280F82}" srcOrd="0" destOrd="0" presId="urn:microsoft.com/office/officeart/2008/layout/AlternatingHexagons"/>
    <dgm:cxn modelId="{2C4EB831-F842-4B5B-BBAB-3DDF3C0A389A}" type="presParOf" srcId="{1651FE6A-2D8F-44B5-A36A-EF944066890B}" destId="{7660FDFE-397D-4DDB-BF35-E5EC8F75A2C8}" srcOrd="0" destOrd="0" presId="urn:microsoft.com/office/officeart/2008/layout/AlternatingHexagons"/>
    <dgm:cxn modelId="{6D4F7B24-E1D9-4CA4-A4A3-E9A1F40443D1}" type="presParOf" srcId="{7660FDFE-397D-4DDB-BF35-E5EC8F75A2C8}" destId="{4A88571F-02E4-4074-98E7-C4EFE1280F82}" srcOrd="0" destOrd="0" presId="urn:microsoft.com/office/officeart/2008/layout/AlternatingHexagons"/>
    <dgm:cxn modelId="{945D2A83-0983-462C-ABB2-9AB1C7BA11B3}" type="presParOf" srcId="{7660FDFE-397D-4DDB-BF35-E5EC8F75A2C8}" destId="{15019A3A-73D3-4EED-BDFB-8570680CFAD5}" srcOrd="1" destOrd="0" presId="urn:microsoft.com/office/officeart/2008/layout/AlternatingHexagons"/>
    <dgm:cxn modelId="{337D24F1-6781-4F73-BE66-4EC252728ADA}" type="presParOf" srcId="{7660FDFE-397D-4DDB-BF35-E5EC8F75A2C8}" destId="{5DF5A7CB-0A9B-4094-8978-FC06DEB83274}" srcOrd="2" destOrd="0" presId="urn:microsoft.com/office/officeart/2008/layout/AlternatingHexagons"/>
    <dgm:cxn modelId="{BBBBC979-0D52-4683-828B-3C2A05CDB3FB}" type="presParOf" srcId="{7660FDFE-397D-4DDB-BF35-E5EC8F75A2C8}" destId="{538DE78A-A8BF-4CAD-A7F4-268F66970F77}" srcOrd="3" destOrd="0" presId="urn:microsoft.com/office/officeart/2008/layout/AlternatingHexagons"/>
    <dgm:cxn modelId="{BE062DCA-47DD-4A7F-AC6D-5F3A6E43A325}" type="presParOf" srcId="{7660FDFE-397D-4DDB-BF35-E5EC8F75A2C8}" destId="{06F15CC4-4DBA-434F-B1EA-65A6BE4EC6C7}" srcOrd="4" destOrd="0" presId="urn:microsoft.com/office/officeart/2008/layout/AlternatingHexagons"/>
    <dgm:cxn modelId="{49B0944F-EAF6-4AFC-B3D3-620F9838FB28}" type="presParOf" srcId="{1651FE6A-2D8F-44B5-A36A-EF944066890B}" destId="{B6A4753D-BCCB-4380-BE9D-E9DE893CF847}" srcOrd="1" destOrd="0" presId="urn:microsoft.com/office/officeart/2008/layout/AlternatingHexagons"/>
    <dgm:cxn modelId="{874D9CC0-13DA-4462-928C-29066254E7A1}" type="presParOf" srcId="{1651FE6A-2D8F-44B5-A36A-EF944066890B}" destId="{5F451DA8-9991-4F37-869C-BCCAAF18DD81}" srcOrd="2" destOrd="0" presId="urn:microsoft.com/office/officeart/2008/layout/AlternatingHexagons"/>
    <dgm:cxn modelId="{0B601FD0-0E13-468A-81B7-BB707C446DC9}" type="presParOf" srcId="{5F451DA8-9991-4F37-869C-BCCAAF18DD81}" destId="{70052BC2-9410-4542-8CCF-6E5787C888EF}" srcOrd="0" destOrd="0" presId="urn:microsoft.com/office/officeart/2008/layout/AlternatingHexagons"/>
    <dgm:cxn modelId="{F48CF3D7-944C-4BAE-8ED3-FA2B6A8F086E}" type="presParOf" srcId="{5F451DA8-9991-4F37-869C-BCCAAF18DD81}" destId="{CC40C89F-DB2E-41DF-8A8D-53A7DEB3BAD0}" srcOrd="1" destOrd="0" presId="urn:microsoft.com/office/officeart/2008/layout/AlternatingHexagons"/>
    <dgm:cxn modelId="{AA4E708D-DAFB-4C52-9C85-2BE382B48EFC}" type="presParOf" srcId="{5F451DA8-9991-4F37-869C-BCCAAF18DD81}" destId="{BEA1F3C6-ED35-4D8D-B793-30716B74B7EE}" srcOrd="2" destOrd="0" presId="urn:microsoft.com/office/officeart/2008/layout/AlternatingHexagons"/>
    <dgm:cxn modelId="{A41503BC-3D7A-4A18-823D-565CD3117FB9}" type="presParOf" srcId="{5F451DA8-9991-4F37-869C-BCCAAF18DD81}" destId="{004BE875-ADAD-46CE-B71B-AD81ECE228B5}" srcOrd="3" destOrd="0" presId="urn:microsoft.com/office/officeart/2008/layout/AlternatingHexagons"/>
    <dgm:cxn modelId="{7D945033-D08E-4E63-BC48-9F670853B1C5}" type="presParOf" srcId="{5F451DA8-9991-4F37-869C-BCCAAF18DD81}" destId="{59506774-8A09-4314-9D08-270240ED53FC}"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3525924-EDCD-41B9-8A2C-DD06E268D2D8}"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IN"/>
        </a:p>
      </dgm:t>
    </dgm:pt>
    <dgm:pt modelId="{10449BF6-F387-40A8-9EF7-C3CB6EC92F55}">
      <dgm:prSet phldrT="[Text]" custT="1"/>
      <dgm:spPr/>
      <dgm:t>
        <a:bodyPr/>
        <a:lstStyle/>
        <a:p>
          <a:r>
            <a:rPr lang="en-IN" sz="1600" dirty="0">
              <a:latin typeface="Lato" panose="020F0502020204030203" pitchFamily="34" charset="0"/>
              <a:ea typeface="Lato" panose="020F0502020204030203" pitchFamily="34" charset="0"/>
              <a:cs typeface="Lato" panose="020F0502020204030203" pitchFamily="34" charset="0"/>
            </a:rPr>
            <a:t>Onboard</a:t>
          </a:r>
        </a:p>
      </dgm:t>
    </dgm:pt>
    <dgm:pt modelId="{FB0D0A67-CCA1-470F-B4CF-750A31282546}" type="parTrans" cxnId="{B1FB2B5F-3DAA-4464-AF98-2C91D42F14D1}">
      <dgm:prSet/>
      <dgm:spPr/>
      <dgm:t>
        <a:bodyPr/>
        <a:lstStyle/>
        <a:p>
          <a:endParaRPr lang="en-IN" sz="2000">
            <a:latin typeface="Lato" panose="020F0502020204030203" pitchFamily="34" charset="0"/>
            <a:ea typeface="Lato" panose="020F0502020204030203" pitchFamily="34" charset="0"/>
            <a:cs typeface="Lato" panose="020F0502020204030203" pitchFamily="34" charset="0"/>
          </a:endParaRPr>
        </a:p>
      </dgm:t>
    </dgm:pt>
    <dgm:pt modelId="{084BEE36-00F8-4EEA-8345-4B8E5E0BC8F4}" type="sibTrans" cxnId="{B1FB2B5F-3DAA-4464-AF98-2C91D42F14D1}">
      <dgm:prSet/>
      <dgm:spPr/>
      <dgm:t>
        <a:bodyPr/>
        <a:lstStyle/>
        <a:p>
          <a:endParaRPr lang="en-IN" sz="2000">
            <a:latin typeface="Lato" panose="020F0502020204030203" pitchFamily="34" charset="0"/>
            <a:ea typeface="Lato" panose="020F0502020204030203" pitchFamily="34" charset="0"/>
            <a:cs typeface="Lato" panose="020F0502020204030203" pitchFamily="34" charset="0"/>
          </a:endParaRPr>
        </a:p>
      </dgm:t>
    </dgm:pt>
    <dgm:pt modelId="{D48CABA2-67F3-4FD7-B814-740F27E38351}">
      <dgm:prSet phldrT="[Text]" custT="1"/>
      <dgm:spPr/>
      <dgm:t>
        <a:bodyPr/>
        <a:lstStyle/>
        <a:p>
          <a:r>
            <a:rPr lang="en-IN" sz="800" dirty="0" err="1">
              <a:latin typeface="Lato" panose="020F0502020204030203" pitchFamily="34" charset="0"/>
              <a:ea typeface="Lato" panose="020F0502020204030203" pitchFamily="34" charset="0"/>
              <a:cs typeface="Lato" panose="020F0502020204030203" pitchFamily="34" charset="0"/>
            </a:rPr>
            <a:t>MaaS</a:t>
          </a:r>
          <a:r>
            <a:rPr lang="en-IN" sz="800" dirty="0">
              <a:latin typeface="Lato" panose="020F0502020204030203" pitchFamily="34" charset="0"/>
              <a:ea typeface="Lato" panose="020F0502020204030203" pitchFamily="34" charset="0"/>
              <a:cs typeface="Lato" panose="020F0502020204030203" pitchFamily="34" charset="0"/>
            </a:rPr>
            <a:t>-Omni Channel marketers</a:t>
          </a:r>
        </a:p>
      </dgm:t>
    </dgm:pt>
    <dgm:pt modelId="{43CA3E86-9253-4B9A-B4CA-7ACAD2E32551}" type="parTrans" cxnId="{81E34A7E-0E32-426A-959B-1D98E7A38C24}">
      <dgm:prSet/>
      <dgm:spPr/>
      <dgm:t>
        <a:bodyPr/>
        <a:lstStyle/>
        <a:p>
          <a:endParaRPr lang="en-IN" sz="2000">
            <a:latin typeface="Lato" panose="020F0502020204030203" pitchFamily="34" charset="0"/>
            <a:ea typeface="Lato" panose="020F0502020204030203" pitchFamily="34" charset="0"/>
            <a:cs typeface="Lato" panose="020F0502020204030203" pitchFamily="34" charset="0"/>
          </a:endParaRPr>
        </a:p>
      </dgm:t>
    </dgm:pt>
    <dgm:pt modelId="{884C8B64-BE50-448F-80F0-7484D02CD036}" type="sibTrans" cxnId="{81E34A7E-0E32-426A-959B-1D98E7A38C24}">
      <dgm:prSet/>
      <dgm:spPr/>
      <dgm:t>
        <a:bodyPr/>
        <a:lstStyle/>
        <a:p>
          <a:endParaRPr lang="en-IN" sz="2000">
            <a:latin typeface="Lato" panose="020F0502020204030203" pitchFamily="34" charset="0"/>
            <a:ea typeface="Lato" panose="020F0502020204030203" pitchFamily="34" charset="0"/>
            <a:cs typeface="Lato" panose="020F0502020204030203" pitchFamily="34" charset="0"/>
          </a:endParaRPr>
        </a:p>
      </dgm:t>
    </dgm:pt>
    <dgm:pt modelId="{B9AED1F1-AF67-42BB-867C-D88474C4CB90}">
      <dgm:prSet phldrT="[Text]" custT="1"/>
      <dgm:spPr/>
      <dgm:t>
        <a:bodyPr/>
        <a:lstStyle/>
        <a:p>
          <a:r>
            <a:rPr lang="en-IN" sz="800" dirty="0">
              <a:latin typeface="Lato" panose="020F0502020204030203" pitchFamily="34" charset="0"/>
              <a:ea typeface="Lato" panose="020F0502020204030203" pitchFamily="34" charset="0"/>
              <a:cs typeface="Lato" panose="020F0502020204030203" pitchFamily="34" charset="0"/>
            </a:rPr>
            <a:t>Smart Infrastructure</a:t>
          </a:r>
        </a:p>
      </dgm:t>
    </dgm:pt>
    <dgm:pt modelId="{333D88AF-02DF-40AE-80C3-C21FD649A6A3}" type="parTrans" cxnId="{375BB19D-2C28-4ACD-BDF6-F64783BA5611}">
      <dgm:prSet/>
      <dgm:spPr/>
      <dgm:t>
        <a:bodyPr/>
        <a:lstStyle/>
        <a:p>
          <a:endParaRPr lang="en-IN" sz="2000">
            <a:latin typeface="Lato" panose="020F0502020204030203" pitchFamily="34" charset="0"/>
            <a:ea typeface="Lato" panose="020F0502020204030203" pitchFamily="34" charset="0"/>
            <a:cs typeface="Lato" panose="020F0502020204030203" pitchFamily="34" charset="0"/>
          </a:endParaRPr>
        </a:p>
      </dgm:t>
    </dgm:pt>
    <dgm:pt modelId="{5FB94228-2F4F-49A7-A64B-617C2F83B833}" type="sibTrans" cxnId="{375BB19D-2C28-4ACD-BDF6-F64783BA5611}">
      <dgm:prSet/>
      <dgm:spPr/>
      <dgm:t>
        <a:bodyPr/>
        <a:lstStyle/>
        <a:p>
          <a:endParaRPr lang="en-IN" sz="2000">
            <a:latin typeface="Lato" panose="020F0502020204030203" pitchFamily="34" charset="0"/>
            <a:ea typeface="Lato" panose="020F0502020204030203" pitchFamily="34" charset="0"/>
            <a:cs typeface="Lato" panose="020F0502020204030203" pitchFamily="34" charset="0"/>
          </a:endParaRPr>
        </a:p>
      </dgm:t>
    </dgm:pt>
    <dgm:pt modelId="{6A92D3DE-AD04-45B4-A0CE-104DA83B3B0E}">
      <dgm:prSet phldrT="[Text]" custT="1"/>
      <dgm:spPr/>
      <dgm:t>
        <a:bodyPr/>
        <a:lstStyle/>
        <a:p>
          <a:r>
            <a:rPr lang="en-IN" sz="1600" dirty="0">
              <a:latin typeface="Lato" panose="020F0502020204030203" pitchFamily="34" charset="0"/>
              <a:ea typeface="Lato" panose="020F0502020204030203" pitchFamily="34" charset="0"/>
              <a:cs typeface="Lato" panose="020F0502020204030203" pitchFamily="34" charset="0"/>
            </a:rPr>
            <a:t>Launch</a:t>
          </a:r>
        </a:p>
      </dgm:t>
    </dgm:pt>
    <dgm:pt modelId="{F13004EC-1840-4637-AB06-83B03F03F16C}" type="parTrans" cxnId="{261752D0-1D67-47B9-A5BE-CAB4E42E35B6}">
      <dgm:prSet/>
      <dgm:spPr/>
      <dgm:t>
        <a:bodyPr/>
        <a:lstStyle/>
        <a:p>
          <a:endParaRPr lang="en-IN" sz="2000">
            <a:latin typeface="Lato" panose="020F0502020204030203" pitchFamily="34" charset="0"/>
            <a:ea typeface="Lato" panose="020F0502020204030203" pitchFamily="34" charset="0"/>
            <a:cs typeface="Lato" panose="020F0502020204030203" pitchFamily="34" charset="0"/>
          </a:endParaRPr>
        </a:p>
      </dgm:t>
    </dgm:pt>
    <dgm:pt modelId="{B5587BF2-5CF7-4989-B757-E2F19C3DDEB4}" type="sibTrans" cxnId="{261752D0-1D67-47B9-A5BE-CAB4E42E35B6}">
      <dgm:prSet/>
      <dgm:spPr/>
      <dgm:t>
        <a:bodyPr/>
        <a:lstStyle/>
        <a:p>
          <a:endParaRPr lang="en-IN" sz="2000">
            <a:latin typeface="Lato" panose="020F0502020204030203" pitchFamily="34" charset="0"/>
            <a:ea typeface="Lato" panose="020F0502020204030203" pitchFamily="34" charset="0"/>
            <a:cs typeface="Lato" panose="020F0502020204030203" pitchFamily="34" charset="0"/>
          </a:endParaRPr>
        </a:p>
      </dgm:t>
    </dgm:pt>
    <dgm:pt modelId="{462EB06D-1B07-47B6-ABE9-57336DF31FC8}">
      <dgm:prSet phldrT="[Text]" custT="1"/>
      <dgm:spPr/>
      <dgm:t>
        <a:bodyPr/>
        <a:lstStyle/>
        <a:p>
          <a:r>
            <a:rPr lang="en-IN" sz="1600" dirty="0">
              <a:latin typeface="Lato" panose="020F0502020204030203" pitchFamily="34" charset="0"/>
              <a:ea typeface="Lato" panose="020F0502020204030203" pitchFamily="34" charset="0"/>
              <a:cs typeface="Lato" panose="020F0502020204030203" pitchFamily="34" charset="0"/>
            </a:rPr>
            <a:t>Drive Value</a:t>
          </a:r>
        </a:p>
      </dgm:t>
    </dgm:pt>
    <dgm:pt modelId="{4B24EFD7-75B2-4148-AA79-C924C166F1BD}" type="parTrans" cxnId="{1EACAA4C-626F-4336-B1C8-6C85B86E7EF5}">
      <dgm:prSet/>
      <dgm:spPr/>
      <dgm:t>
        <a:bodyPr/>
        <a:lstStyle/>
        <a:p>
          <a:endParaRPr lang="en-IN" sz="2000">
            <a:latin typeface="Lato" panose="020F0502020204030203" pitchFamily="34" charset="0"/>
            <a:ea typeface="Lato" panose="020F0502020204030203" pitchFamily="34" charset="0"/>
            <a:cs typeface="Lato" panose="020F0502020204030203" pitchFamily="34" charset="0"/>
          </a:endParaRPr>
        </a:p>
      </dgm:t>
    </dgm:pt>
    <dgm:pt modelId="{1EB3EF16-4640-4FD9-B4F1-49CCAD892687}" type="sibTrans" cxnId="{1EACAA4C-626F-4336-B1C8-6C85B86E7EF5}">
      <dgm:prSet/>
      <dgm:spPr/>
      <dgm:t>
        <a:bodyPr/>
        <a:lstStyle/>
        <a:p>
          <a:endParaRPr lang="en-IN" sz="2000">
            <a:latin typeface="Lato" panose="020F0502020204030203" pitchFamily="34" charset="0"/>
            <a:ea typeface="Lato" panose="020F0502020204030203" pitchFamily="34" charset="0"/>
            <a:cs typeface="Lato" panose="020F0502020204030203" pitchFamily="34" charset="0"/>
          </a:endParaRPr>
        </a:p>
      </dgm:t>
    </dgm:pt>
    <dgm:pt modelId="{487C5804-656B-4186-ADD7-46999C4901FD}">
      <dgm:prSet phldrT="[Text]" custT="1"/>
      <dgm:spPr/>
      <dgm:t>
        <a:bodyPr/>
        <a:lstStyle/>
        <a:p>
          <a:r>
            <a:rPr lang="en-IN" sz="800" dirty="0">
              <a:latin typeface="Lato" panose="020F0502020204030203" pitchFamily="34" charset="0"/>
              <a:ea typeface="Lato" panose="020F0502020204030203" pitchFamily="34" charset="0"/>
              <a:cs typeface="Lato" panose="020F0502020204030203" pitchFamily="34" charset="0"/>
            </a:rPr>
            <a:t>Monitor Adoption </a:t>
          </a:r>
        </a:p>
      </dgm:t>
    </dgm:pt>
    <dgm:pt modelId="{5167DE03-1FD4-4B06-827B-D315A73E52B0}" type="parTrans" cxnId="{4DA2446C-53D9-4432-9699-E12683A4A136}">
      <dgm:prSet/>
      <dgm:spPr/>
      <dgm:t>
        <a:bodyPr/>
        <a:lstStyle/>
        <a:p>
          <a:endParaRPr lang="en-IN" sz="2000">
            <a:latin typeface="Lato" panose="020F0502020204030203" pitchFamily="34" charset="0"/>
            <a:ea typeface="Lato" panose="020F0502020204030203" pitchFamily="34" charset="0"/>
            <a:cs typeface="Lato" panose="020F0502020204030203" pitchFamily="34" charset="0"/>
          </a:endParaRPr>
        </a:p>
      </dgm:t>
    </dgm:pt>
    <dgm:pt modelId="{77B5B7A0-E8D4-40F7-BE3A-CD51071D21F5}" type="sibTrans" cxnId="{4DA2446C-53D9-4432-9699-E12683A4A136}">
      <dgm:prSet/>
      <dgm:spPr/>
      <dgm:t>
        <a:bodyPr/>
        <a:lstStyle/>
        <a:p>
          <a:endParaRPr lang="en-IN" sz="2000">
            <a:latin typeface="Lato" panose="020F0502020204030203" pitchFamily="34" charset="0"/>
            <a:ea typeface="Lato" panose="020F0502020204030203" pitchFamily="34" charset="0"/>
            <a:cs typeface="Lato" panose="020F0502020204030203" pitchFamily="34" charset="0"/>
          </a:endParaRPr>
        </a:p>
      </dgm:t>
    </dgm:pt>
    <dgm:pt modelId="{D83C34CD-C50F-457D-A1BB-F83234737F1B}">
      <dgm:prSet phldrT="[Text]" custT="1"/>
      <dgm:spPr/>
      <dgm:t>
        <a:bodyPr/>
        <a:lstStyle/>
        <a:p>
          <a:r>
            <a:rPr lang="en-IN" sz="800" dirty="0">
              <a:latin typeface="Lato" panose="020F0502020204030203" pitchFamily="34" charset="0"/>
              <a:ea typeface="Lato" panose="020F0502020204030203" pitchFamily="34" charset="0"/>
              <a:cs typeface="Lato" panose="020F0502020204030203" pitchFamily="34" charset="0"/>
            </a:rPr>
            <a:t>Further Engagement</a:t>
          </a:r>
        </a:p>
      </dgm:t>
    </dgm:pt>
    <dgm:pt modelId="{30B01053-235C-4E78-855D-4942306D52A2}" type="parTrans" cxnId="{F80C9C49-BFFE-419F-84A9-8CE26AC3D9C7}">
      <dgm:prSet/>
      <dgm:spPr/>
      <dgm:t>
        <a:bodyPr/>
        <a:lstStyle/>
        <a:p>
          <a:endParaRPr lang="en-IN" sz="2000">
            <a:latin typeface="Lato" panose="020F0502020204030203" pitchFamily="34" charset="0"/>
            <a:ea typeface="Lato" panose="020F0502020204030203" pitchFamily="34" charset="0"/>
            <a:cs typeface="Lato" panose="020F0502020204030203" pitchFamily="34" charset="0"/>
          </a:endParaRPr>
        </a:p>
      </dgm:t>
    </dgm:pt>
    <dgm:pt modelId="{FD438B50-6B1F-447A-B4F1-82FB5C2A728A}" type="sibTrans" cxnId="{F80C9C49-BFFE-419F-84A9-8CE26AC3D9C7}">
      <dgm:prSet/>
      <dgm:spPr/>
      <dgm:t>
        <a:bodyPr/>
        <a:lstStyle/>
        <a:p>
          <a:endParaRPr lang="en-IN" sz="2000">
            <a:latin typeface="Lato" panose="020F0502020204030203" pitchFamily="34" charset="0"/>
            <a:ea typeface="Lato" panose="020F0502020204030203" pitchFamily="34" charset="0"/>
            <a:cs typeface="Lato" panose="020F0502020204030203" pitchFamily="34" charset="0"/>
          </a:endParaRPr>
        </a:p>
      </dgm:t>
    </dgm:pt>
    <dgm:pt modelId="{3A6B1248-F922-4AE2-BB3A-5FC3798EE09C}">
      <dgm:prSet phldrT="[Text]" custT="1"/>
      <dgm:spPr/>
      <dgm:t>
        <a:bodyPr/>
        <a:lstStyle/>
        <a:p>
          <a:r>
            <a:rPr lang="en-IN" sz="800" dirty="0">
              <a:latin typeface="Lato" panose="020F0502020204030203" pitchFamily="34" charset="0"/>
              <a:ea typeface="Lato" panose="020F0502020204030203" pitchFamily="34" charset="0"/>
              <a:cs typeface="Lato" panose="020F0502020204030203" pitchFamily="34" charset="0"/>
            </a:rPr>
            <a:t>Test Prototype with Early Adopters</a:t>
          </a:r>
        </a:p>
      </dgm:t>
    </dgm:pt>
    <dgm:pt modelId="{96A2F63F-7798-4EC1-AA55-49B593A9D3D7}" type="parTrans" cxnId="{E69A6B32-AAA8-47E9-84D4-AFD0F6B4ABEC}">
      <dgm:prSet/>
      <dgm:spPr/>
      <dgm:t>
        <a:bodyPr/>
        <a:lstStyle/>
        <a:p>
          <a:endParaRPr lang="en-IN" sz="2000">
            <a:latin typeface="Lato" panose="020F0502020204030203" pitchFamily="34" charset="0"/>
            <a:ea typeface="Lato" panose="020F0502020204030203" pitchFamily="34" charset="0"/>
            <a:cs typeface="Lato" panose="020F0502020204030203" pitchFamily="34" charset="0"/>
          </a:endParaRPr>
        </a:p>
      </dgm:t>
    </dgm:pt>
    <dgm:pt modelId="{40D3DA29-6F73-4992-A579-6B17274BC176}" type="sibTrans" cxnId="{E69A6B32-AAA8-47E9-84D4-AFD0F6B4ABEC}">
      <dgm:prSet/>
      <dgm:spPr/>
      <dgm:t>
        <a:bodyPr/>
        <a:lstStyle/>
        <a:p>
          <a:endParaRPr lang="en-IN" sz="2000">
            <a:latin typeface="Lato" panose="020F0502020204030203" pitchFamily="34" charset="0"/>
            <a:ea typeface="Lato" panose="020F0502020204030203" pitchFamily="34" charset="0"/>
            <a:cs typeface="Lato" panose="020F0502020204030203" pitchFamily="34" charset="0"/>
          </a:endParaRPr>
        </a:p>
      </dgm:t>
    </dgm:pt>
    <dgm:pt modelId="{57DA0F60-095F-4218-82DA-284DF9B75C06}">
      <dgm:prSet phldrT="[Text]" custT="1"/>
      <dgm:spPr/>
      <dgm:t>
        <a:bodyPr/>
        <a:lstStyle/>
        <a:p>
          <a:r>
            <a:rPr lang="en-IN" sz="800" dirty="0">
              <a:latin typeface="Lato" panose="020F0502020204030203" pitchFamily="34" charset="0"/>
              <a:ea typeface="Lato" panose="020F0502020204030203" pitchFamily="34" charset="0"/>
              <a:cs typeface="Lato" panose="020F0502020204030203" pitchFamily="34" charset="0"/>
            </a:rPr>
            <a:t>Automobile Industry</a:t>
          </a:r>
        </a:p>
      </dgm:t>
    </dgm:pt>
    <dgm:pt modelId="{CCFDDCF7-CA70-4973-91B0-8AE9DADC7CB4}" type="parTrans" cxnId="{5C896DC3-8ED0-4EFE-A2DB-F01F12B16BAC}">
      <dgm:prSet/>
      <dgm:spPr/>
      <dgm:t>
        <a:bodyPr/>
        <a:lstStyle/>
        <a:p>
          <a:endParaRPr lang="en-IN" sz="2000">
            <a:latin typeface="Lato" panose="020F0502020204030203" pitchFamily="34" charset="0"/>
            <a:ea typeface="Lato" panose="020F0502020204030203" pitchFamily="34" charset="0"/>
            <a:cs typeface="Lato" panose="020F0502020204030203" pitchFamily="34" charset="0"/>
          </a:endParaRPr>
        </a:p>
      </dgm:t>
    </dgm:pt>
    <dgm:pt modelId="{EA0ABD73-4DE9-4348-A59D-CB1038F14512}" type="sibTrans" cxnId="{5C896DC3-8ED0-4EFE-A2DB-F01F12B16BAC}">
      <dgm:prSet/>
      <dgm:spPr/>
      <dgm:t>
        <a:bodyPr/>
        <a:lstStyle/>
        <a:p>
          <a:endParaRPr lang="en-IN" sz="2000">
            <a:latin typeface="Lato" panose="020F0502020204030203" pitchFamily="34" charset="0"/>
            <a:ea typeface="Lato" panose="020F0502020204030203" pitchFamily="34" charset="0"/>
            <a:cs typeface="Lato" panose="020F0502020204030203" pitchFamily="34" charset="0"/>
          </a:endParaRPr>
        </a:p>
      </dgm:t>
    </dgm:pt>
    <dgm:pt modelId="{C5A74E17-3071-4F93-9907-18FCEDFE5127}">
      <dgm:prSet phldrT="[Text]" custT="1"/>
      <dgm:spPr/>
      <dgm:t>
        <a:bodyPr/>
        <a:lstStyle/>
        <a:p>
          <a:r>
            <a:rPr lang="en-IN" sz="800" dirty="0">
              <a:latin typeface="Lato" panose="020F0502020204030203" pitchFamily="34" charset="0"/>
              <a:ea typeface="Lato" panose="020F0502020204030203" pitchFamily="34" charset="0"/>
              <a:cs typeface="Lato" panose="020F0502020204030203" pitchFamily="34" charset="0"/>
            </a:rPr>
            <a:t>Government</a:t>
          </a:r>
        </a:p>
      </dgm:t>
    </dgm:pt>
    <dgm:pt modelId="{12049527-FF1D-4242-821B-81E7B70EDBC1}" type="parTrans" cxnId="{A605A495-C0B3-4604-A176-9C05A0D944B2}">
      <dgm:prSet/>
      <dgm:spPr/>
      <dgm:t>
        <a:bodyPr/>
        <a:lstStyle/>
        <a:p>
          <a:endParaRPr lang="en-IN" sz="2000">
            <a:latin typeface="Lato" panose="020F0502020204030203" pitchFamily="34" charset="0"/>
            <a:ea typeface="Lato" panose="020F0502020204030203" pitchFamily="34" charset="0"/>
            <a:cs typeface="Lato" panose="020F0502020204030203" pitchFamily="34" charset="0"/>
          </a:endParaRPr>
        </a:p>
      </dgm:t>
    </dgm:pt>
    <dgm:pt modelId="{38F73F89-3D28-48FD-AA01-374D00D6CCB0}" type="sibTrans" cxnId="{A605A495-C0B3-4604-A176-9C05A0D944B2}">
      <dgm:prSet/>
      <dgm:spPr/>
      <dgm:t>
        <a:bodyPr/>
        <a:lstStyle/>
        <a:p>
          <a:endParaRPr lang="en-IN" sz="2000">
            <a:latin typeface="Lato" panose="020F0502020204030203" pitchFamily="34" charset="0"/>
            <a:ea typeface="Lato" panose="020F0502020204030203" pitchFamily="34" charset="0"/>
            <a:cs typeface="Lato" panose="020F0502020204030203" pitchFamily="34" charset="0"/>
          </a:endParaRPr>
        </a:p>
      </dgm:t>
    </dgm:pt>
    <dgm:pt modelId="{639B758B-A340-4B27-99B5-F8F2FA6D5330}">
      <dgm:prSet phldrT="[Text]" custT="1"/>
      <dgm:spPr/>
      <dgm:t>
        <a:bodyPr/>
        <a:lstStyle/>
        <a:p>
          <a:r>
            <a:rPr lang="en-IN" sz="800" dirty="0">
              <a:latin typeface="Lato" panose="020F0502020204030203" pitchFamily="34" charset="0"/>
              <a:ea typeface="Lato" panose="020F0502020204030203" pitchFamily="34" charset="0"/>
              <a:cs typeface="Lato" panose="020F0502020204030203" pitchFamily="34" charset="0"/>
            </a:rPr>
            <a:t>Marketing department of target companies</a:t>
          </a:r>
        </a:p>
      </dgm:t>
    </dgm:pt>
    <dgm:pt modelId="{30FBA34B-C733-49AF-A00B-46A5D8D9462A}" type="parTrans" cxnId="{383520F4-EB21-4A04-A1BB-941906DBC718}">
      <dgm:prSet/>
      <dgm:spPr/>
      <dgm:t>
        <a:bodyPr/>
        <a:lstStyle/>
        <a:p>
          <a:endParaRPr lang="en-IN" sz="2000">
            <a:latin typeface="Lato" panose="020F0502020204030203" pitchFamily="34" charset="0"/>
            <a:ea typeface="Lato" panose="020F0502020204030203" pitchFamily="34" charset="0"/>
            <a:cs typeface="Lato" panose="020F0502020204030203" pitchFamily="34" charset="0"/>
          </a:endParaRPr>
        </a:p>
      </dgm:t>
    </dgm:pt>
    <dgm:pt modelId="{C6823DCE-FF71-4CBC-B47D-EF17AC921613}" type="sibTrans" cxnId="{383520F4-EB21-4A04-A1BB-941906DBC718}">
      <dgm:prSet/>
      <dgm:spPr/>
      <dgm:t>
        <a:bodyPr/>
        <a:lstStyle/>
        <a:p>
          <a:endParaRPr lang="en-IN" sz="2000">
            <a:latin typeface="Lato" panose="020F0502020204030203" pitchFamily="34" charset="0"/>
            <a:ea typeface="Lato" panose="020F0502020204030203" pitchFamily="34" charset="0"/>
            <a:cs typeface="Lato" panose="020F0502020204030203" pitchFamily="34" charset="0"/>
          </a:endParaRPr>
        </a:p>
      </dgm:t>
    </dgm:pt>
    <dgm:pt modelId="{4AFA3526-046C-40B0-A85B-A1112B43DF90}">
      <dgm:prSet phldrT="[Text]" custT="1"/>
      <dgm:spPr/>
      <dgm:t>
        <a:bodyPr/>
        <a:lstStyle/>
        <a:p>
          <a:endParaRPr lang="en-IN" sz="800" dirty="0">
            <a:latin typeface="Lato" panose="020F0502020204030203" pitchFamily="34" charset="0"/>
            <a:ea typeface="Lato" panose="020F0502020204030203" pitchFamily="34" charset="0"/>
            <a:cs typeface="Lato" panose="020F0502020204030203" pitchFamily="34" charset="0"/>
          </a:endParaRPr>
        </a:p>
      </dgm:t>
    </dgm:pt>
    <dgm:pt modelId="{4321C532-6296-4904-8BE4-B3A6B51B879C}" type="parTrans" cxnId="{7600E55F-6603-48E0-A206-16A8C79D9091}">
      <dgm:prSet/>
      <dgm:spPr/>
      <dgm:t>
        <a:bodyPr/>
        <a:lstStyle/>
        <a:p>
          <a:endParaRPr lang="en-IN" sz="2000">
            <a:latin typeface="Lato" panose="020F0502020204030203" pitchFamily="34" charset="0"/>
            <a:ea typeface="Lato" panose="020F0502020204030203" pitchFamily="34" charset="0"/>
            <a:cs typeface="Lato" panose="020F0502020204030203" pitchFamily="34" charset="0"/>
          </a:endParaRPr>
        </a:p>
      </dgm:t>
    </dgm:pt>
    <dgm:pt modelId="{EF0CEA3A-25FE-4A56-ABA2-31D590DAD085}" type="sibTrans" cxnId="{7600E55F-6603-48E0-A206-16A8C79D9091}">
      <dgm:prSet/>
      <dgm:spPr/>
      <dgm:t>
        <a:bodyPr/>
        <a:lstStyle/>
        <a:p>
          <a:endParaRPr lang="en-IN" sz="2000">
            <a:latin typeface="Lato" panose="020F0502020204030203" pitchFamily="34" charset="0"/>
            <a:ea typeface="Lato" panose="020F0502020204030203" pitchFamily="34" charset="0"/>
            <a:cs typeface="Lato" panose="020F0502020204030203" pitchFamily="34" charset="0"/>
          </a:endParaRPr>
        </a:p>
      </dgm:t>
    </dgm:pt>
    <dgm:pt modelId="{C2C01AA0-A33A-4739-8510-5E4F68E3AE7D}">
      <dgm:prSet phldrT="[Text]" custT="1"/>
      <dgm:spPr/>
      <dgm:t>
        <a:bodyPr/>
        <a:lstStyle/>
        <a:p>
          <a:r>
            <a:rPr lang="en-IN" sz="800" dirty="0">
              <a:latin typeface="Lato" panose="020F0502020204030203" pitchFamily="34" charset="0"/>
              <a:ea typeface="Lato" panose="020F0502020204030203" pitchFamily="34" charset="0"/>
              <a:cs typeface="Lato" panose="020F0502020204030203" pitchFamily="34" charset="0"/>
            </a:rPr>
            <a:t>Measure and Report Usage</a:t>
          </a:r>
        </a:p>
      </dgm:t>
    </dgm:pt>
    <dgm:pt modelId="{DC1FA2AE-D9DA-48BC-B599-FADD5629B0ED}" type="parTrans" cxnId="{C410D5CC-333C-44BA-8D3B-6DEFD073E955}">
      <dgm:prSet/>
      <dgm:spPr/>
      <dgm:t>
        <a:bodyPr/>
        <a:lstStyle/>
        <a:p>
          <a:endParaRPr lang="en-IN" sz="2000">
            <a:latin typeface="Lato" panose="020F0502020204030203" pitchFamily="34" charset="0"/>
            <a:ea typeface="Lato" panose="020F0502020204030203" pitchFamily="34" charset="0"/>
            <a:cs typeface="Lato" panose="020F0502020204030203" pitchFamily="34" charset="0"/>
          </a:endParaRPr>
        </a:p>
      </dgm:t>
    </dgm:pt>
    <dgm:pt modelId="{773505DF-85CB-45E6-8DA9-6341907B7C3C}" type="sibTrans" cxnId="{C410D5CC-333C-44BA-8D3B-6DEFD073E955}">
      <dgm:prSet/>
      <dgm:spPr/>
      <dgm:t>
        <a:bodyPr/>
        <a:lstStyle/>
        <a:p>
          <a:endParaRPr lang="en-IN" sz="2000">
            <a:latin typeface="Lato" panose="020F0502020204030203" pitchFamily="34" charset="0"/>
            <a:ea typeface="Lato" panose="020F0502020204030203" pitchFamily="34" charset="0"/>
            <a:cs typeface="Lato" panose="020F0502020204030203" pitchFamily="34" charset="0"/>
          </a:endParaRPr>
        </a:p>
      </dgm:t>
    </dgm:pt>
    <dgm:pt modelId="{BF7DA2AF-9A7C-4D5F-BF4E-B6F0B558CCAF}" type="pres">
      <dgm:prSet presAssocID="{23525924-EDCD-41B9-8A2C-DD06E268D2D8}" presName="Name0" presStyleCnt="0">
        <dgm:presLayoutVars>
          <dgm:dir/>
          <dgm:animLvl val="lvl"/>
          <dgm:resizeHandles val="exact"/>
        </dgm:presLayoutVars>
      </dgm:prSet>
      <dgm:spPr/>
    </dgm:pt>
    <dgm:pt modelId="{A73D1B26-1A83-4A3B-93F6-127523D8934F}" type="pres">
      <dgm:prSet presAssocID="{23525924-EDCD-41B9-8A2C-DD06E268D2D8}" presName="tSp" presStyleCnt="0"/>
      <dgm:spPr/>
    </dgm:pt>
    <dgm:pt modelId="{A73ECC4E-5DEF-4C0D-9B83-226FF5DEE97F}" type="pres">
      <dgm:prSet presAssocID="{23525924-EDCD-41B9-8A2C-DD06E268D2D8}" presName="bSp" presStyleCnt="0"/>
      <dgm:spPr/>
    </dgm:pt>
    <dgm:pt modelId="{9076CB4E-540D-4BD5-AF6D-42E120C1A96D}" type="pres">
      <dgm:prSet presAssocID="{23525924-EDCD-41B9-8A2C-DD06E268D2D8}" presName="process" presStyleCnt="0"/>
      <dgm:spPr/>
    </dgm:pt>
    <dgm:pt modelId="{40BF5113-D4AC-4D7E-AB3F-AF150A4E7DD3}" type="pres">
      <dgm:prSet presAssocID="{10449BF6-F387-40A8-9EF7-C3CB6EC92F55}" presName="composite1" presStyleCnt="0"/>
      <dgm:spPr/>
    </dgm:pt>
    <dgm:pt modelId="{66A93395-0CC7-48CC-A821-4D39F9A96C99}" type="pres">
      <dgm:prSet presAssocID="{10449BF6-F387-40A8-9EF7-C3CB6EC92F55}" presName="dummyNode1" presStyleLbl="node1" presStyleIdx="0" presStyleCnt="3"/>
      <dgm:spPr/>
    </dgm:pt>
    <dgm:pt modelId="{89950000-CD25-4DA1-8E90-A1EFB0C41446}" type="pres">
      <dgm:prSet presAssocID="{10449BF6-F387-40A8-9EF7-C3CB6EC92F55}" presName="childNode1" presStyleLbl="bgAcc1" presStyleIdx="0" presStyleCnt="3" custScaleY="242565">
        <dgm:presLayoutVars>
          <dgm:bulletEnabled val="1"/>
        </dgm:presLayoutVars>
      </dgm:prSet>
      <dgm:spPr/>
    </dgm:pt>
    <dgm:pt modelId="{C0745859-B6E2-4E22-B1C6-86FF2B63FA08}" type="pres">
      <dgm:prSet presAssocID="{10449BF6-F387-40A8-9EF7-C3CB6EC92F55}" presName="childNode1tx" presStyleLbl="bgAcc1" presStyleIdx="0" presStyleCnt="3">
        <dgm:presLayoutVars>
          <dgm:bulletEnabled val="1"/>
        </dgm:presLayoutVars>
      </dgm:prSet>
      <dgm:spPr/>
    </dgm:pt>
    <dgm:pt modelId="{334693D7-ED9F-4B62-A300-53AACA927DB9}" type="pres">
      <dgm:prSet presAssocID="{10449BF6-F387-40A8-9EF7-C3CB6EC92F55}" presName="parentNode1" presStyleLbl="node1" presStyleIdx="0" presStyleCnt="3" custLinFactNeighborY="6590">
        <dgm:presLayoutVars>
          <dgm:chMax val="1"/>
          <dgm:bulletEnabled val="1"/>
        </dgm:presLayoutVars>
      </dgm:prSet>
      <dgm:spPr/>
    </dgm:pt>
    <dgm:pt modelId="{40512765-7086-42BC-A985-5514117C1873}" type="pres">
      <dgm:prSet presAssocID="{10449BF6-F387-40A8-9EF7-C3CB6EC92F55}" presName="connSite1" presStyleCnt="0"/>
      <dgm:spPr/>
    </dgm:pt>
    <dgm:pt modelId="{F50B6D1F-5E00-4B99-A831-E2925B63E64D}" type="pres">
      <dgm:prSet presAssocID="{084BEE36-00F8-4EEA-8345-4B8E5E0BC8F4}" presName="Name9" presStyleLbl="sibTrans2D1" presStyleIdx="0" presStyleCnt="2"/>
      <dgm:spPr/>
    </dgm:pt>
    <dgm:pt modelId="{C8F163FC-492D-4A58-B60A-62EF6EE30E5E}" type="pres">
      <dgm:prSet presAssocID="{6A92D3DE-AD04-45B4-A0CE-104DA83B3B0E}" presName="composite2" presStyleCnt="0"/>
      <dgm:spPr/>
    </dgm:pt>
    <dgm:pt modelId="{B19CCA73-24C9-49E7-86E7-71842B9A9CD6}" type="pres">
      <dgm:prSet presAssocID="{6A92D3DE-AD04-45B4-A0CE-104DA83B3B0E}" presName="dummyNode2" presStyleLbl="node1" presStyleIdx="0" presStyleCnt="3"/>
      <dgm:spPr/>
    </dgm:pt>
    <dgm:pt modelId="{90C98A34-BDC7-4C1F-8066-78B2043E3123}" type="pres">
      <dgm:prSet presAssocID="{6A92D3DE-AD04-45B4-A0CE-104DA83B3B0E}" presName="childNode2" presStyleLbl="bgAcc1" presStyleIdx="1" presStyleCnt="3" custScaleY="183871">
        <dgm:presLayoutVars>
          <dgm:bulletEnabled val="1"/>
        </dgm:presLayoutVars>
      </dgm:prSet>
      <dgm:spPr/>
    </dgm:pt>
    <dgm:pt modelId="{3B59E2EE-A2B3-42D6-B14D-96DE9D859E26}" type="pres">
      <dgm:prSet presAssocID="{6A92D3DE-AD04-45B4-A0CE-104DA83B3B0E}" presName="childNode2tx" presStyleLbl="bgAcc1" presStyleIdx="1" presStyleCnt="3">
        <dgm:presLayoutVars>
          <dgm:bulletEnabled val="1"/>
        </dgm:presLayoutVars>
      </dgm:prSet>
      <dgm:spPr/>
    </dgm:pt>
    <dgm:pt modelId="{1A7DA10B-262F-46DB-97BD-A512C5CDB015}" type="pres">
      <dgm:prSet presAssocID="{6A92D3DE-AD04-45B4-A0CE-104DA83B3B0E}" presName="parentNode2" presStyleLbl="node1" presStyleIdx="1" presStyleCnt="3">
        <dgm:presLayoutVars>
          <dgm:chMax val="0"/>
          <dgm:bulletEnabled val="1"/>
        </dgm:presLayoutVars>
      </dgm:prSet>
      <dgm:spPr/>
    </dgm:pt>
    <dgm:pt modelId="{EEB41675-DCBA-4D3E-A588-BACFA50C3C1A}" type="pres">
      <dgm:prSet presAssocID="{6A92D3DE-AD04-45B4-A0CE-104DA83B3B0E}" presName="connSite2" presStyleCnt="0"/>
      <dgm:spPr/>
    </dgm:pt>
    <dgm:pt modelId="{59F0A753-0505-420E-A83B-E7D99D37E2B0}" type="pres">
      <dgm:prSet presAssocID="{B5587BF2-5CF7-4989-B757-E2F19C3DDEB4}" presName="Name18" presStyleLbl="sibTrans2D1" presStyleIdx="1" presStyleCnt="2"/>
      <dgm:spPr/>
    </dgm:pt>
    <dgm:pt modelId="{C8D3243C-528A-47A9-BC95-5FE75281EB3F}" type="pres">
      <dgm:prSet presAssocID="{462EB06D-1B07-47B6-ABE9-57336DF31FC8}" presName="composite1" presStyleCnt="0"/>
      <dgm:spPr/>
    </dgm:pt>
    <dgm:pt modelId="{550434D8-F1D0-4FCE-B936-CB021B923593}" type="pres">
      <dgm:prSet presAssocID="{462EB06D-1B07-47B6-ABE9-57336DF31FC8}" presName="dummyNode1" presStyleLbl="node1" presStyleIdx="1" presStyleCnt="3"/>
      <dgm:spPr/>
    </dgm:pt>
    <dgm:pt modelId="{8ACB4E8C-6DA1-4EB9-ACAC-EF48C94C88BC}" type="pres">
      <dgm:prSet presAssocID="{462EB06D-1B07-47B6-ABE9-57336DF31FC8}" presName="childNode1" presStyleLbl="bgAcc1" presStyleIdx="2" presStyleCnt="3" custScaleY="115482">
        <dgm:presLayoutVars>
          <dgm:bulletEnabled val="1"/>
        </dgm:presLayoutVars>
      </dgm:prSet>
      <dgm:spPr/>
    </dgm:pt>
    <dgm:pt modelId="{D0CE15DE-9E6A-4234-9608-A0C1FC4AF29B}" type="pres">
      <dgm:prSet presAssocID="{462EB06D-1B07-47B6-ABE9-57336DF31FC8}" presName="childNode1tx" presStyleLbl="bgAcc1" presStyleIdx="2" presStyleCnt="3">
        <dgm:presLayoutVars>
          <dgm:bulletEnabled val="1"/>
        </dgm:presLayoutVars>
      </dgm:prSet>
      <dgm:spPr/>
    </dgm:pt>
    <dgm:pt modelId="{5193DB99-904A-4142-84CB-552B1C9C5A46}" type="pres">
      <dgm:prSet presAssocID="{462EB06D-1B07-47B6-ABE9-57336DF31FC8}" presName="parentNode1" presStyleLbl="node1" presStyleIdx="2" presStyleCnt="3">
        <dgm:presLayoutVars>
          <dgm:chMax val="1"/>
          <dgm:bulletEnabled val="1"/>
        </dgm:presLayoutVars>
      </dgm:prSet>
      <dgm:spPr/>
    </dgm:pt>
    <dgm:pt modelId="{79DB64FA-5505-4B03-B65C-07F98C29FE57}" type="pres">
      <dgm:prSet presAssocID="{462EB06D-1B07-47B6-ABE9-57336DF31FC8}" presName="connSite1" presStyleCnt="0"/>
      <dgm:spPr/>
    </dgm:pt>
  </dgm:ptLst>
  <dgm:cxnLst>
    <dgm:cxn modelId="{FA1C7408-3A90-4600-BC81-88F972848A40}" type="presOf" srcId="{6A92D3DE-AD04-45B4-A0CE-104DA83B3B0E}" destId="{1A7DA10B-262F-46DB-97BD-A512C5CDB015}" srcOrd="0" destOrd="0" presId="urn:microsoft.com/office/officeart/2005/8/layout/hProcess4"/>
    <dgm:cxn modelId="{C9036F09-660C-4E8A-BA9D-464F10DFD84E}" type="presOf" srcId="{D83C34CD-C50F-457D-A1BB-F83234737F1B}" destId="{8ACB4E8C-6DA1-4EB9-ACAC-EF48C94C88BC}" srcOrd="0" destOrd="2" presId="urn:microsoft.com/office/officeart/2005/8/layout/hProcess4"/>
    <dgm:cxn modelId="{6AD8E20E-3D05-4BFF-AFA1-9F0ECFE1EF0C}" type="presOf" srcId="{D83C34CD-C50F-457D-A1BB-F83234737F1B}" destId="{D0CE15DE-9E6A-4234-9608-A0C1FC4AF29B}" srcOrd="1" destOrd="2" presId="urn:microsoft.com/office/officeart/2005/8/layout/hProcess4"/>
    <dgm:cxn modelId="{0B520E15-32ED-442C-874C-C6A58991D267}" type="presOf" srcId="{4AFA3526-046C-40B0-A85B-A1112B43DF90}" destId="{3B59E2EE-A2B3-42D6-B14D-96DE9D859E26}" srcOrd="1" destOrd="0" presId="urn:microsoft.com/office/officeart/2005/8/layout/hProcess4"/>
    <dgm:cxn modelId="{15951322-75F5-46C8-9E4B-8130385CAE15}" type="presOf" srcId="{B5587BF2-5CF7-4989-B757-E2F19C3DDEB4}" destId="{59F0A753-0505-420E-A83B-E7D99D37E2B0}" srcOrd="0" destOrd="0" presId="urn:microsoft.com/office/officeart/2005/8/layout/hProcess4"/>
    <dgm:cxn modelId="{E66B5C25-D806-4327-AF91-5AEF9C8FB4E3}" type="presOf" srcId="{C2C01AA0-A33A-4739-8510-5E4F68E3AE7D}" destId="{D0CE15DE-9E6A-4234-9608-A0C1FC4AF29B}" srcOrd="1" destOrd="1" presId="urn:microsoft.com/office/officeart/2005/8/layout/hProcess4"/>
    <dgm:cxn modelId="{DB211730-2A2B-45AA-97FD-428E4202E325}" type="presOf" srcId="{57DA0F60-095F-4218-82DA-284DF9B75C06}" destId="{89950000-CD25-4DA1-8E90-A1EFB0C41446}" srcOrd="0" destOrd="2" presId="urn:microsoft.com/office/officeart/2005/8/layout/hProcess4"/>
    <dgm:cxn modelId="{E69A6B32-AAA8-47E9-84D4-AFD0F6B4ABEC}" srcId="{6A92D3DE-AD04-45B4-A0CE-104DA83B3B0E}" destId="{3A6B1248-F922-4AE2-BB3A-5FC3798EE09C}" srcOrd="1" destOrd="0" parTransId="{96A2F63F-7798-4EC1-AA55-49B593A9D3D7}" sibTransId="{40D3DA29-6F73-4992-A579-6B17274BC176}"/>
    <dgm:cxn modelId="{E11A0E33-1E74-433D-A196-C08BE769FD13}" type="presOf" srcId="{487C5804-656B-4186-ADD7-46999C4901FD}" destId="{D0CE15DE-9E6A-4234-9608-A0C1FC4AF29B}" srcOrd="1" destOrd="0" presId="urn:microsoft.com/office/officeart/2005/8/layout/hProcess4"/>
    <dgm:cxn modelId="{8026BA37-FABF-4956-AB5A-E570084D4F37}" type="presOf" srcId="{462EB06D-1B07-47B6-ABE9-57336DF31FC8}" destId="{5193DB99-904A-4142-84CB-552B1C9C5A46}" srcOrd="0" destOrd="0" presId="urn:microsoft.com/office/officeart/2005/8/layout/hProcess4"/>
    <dgm:cxn modelId="{B1FB2B5F-3DAA-4464-AF98-2C91D42F14D1}" srcId="{23525924-EDCD-41B9-8A2C-DD06E268D2D8}" destId="{10449BF6-F387-40A8-9EF7-C3CB6EC92F55}" srcOrd="0" destOrd="0" parTransId="{FB0D0A67-CCA1-470F-B4CF-750A31282546}" sibTransId="{084BEE36-00F8-4EEA-8345-4B8E5E0BC8F4}"/>
    <dgm:cxn modelId="{7600E55F-6603-48E0-A206-16A8C79D9091}" srcId="{6A92D3DE-AD04-45B4-A0CE-104DA83B3B0E}" destId="{4AFA3526-046C-40B0-A85B-A1112B43DF90}" srcOrd="0" destOrd="0" parTransId="{4321C532-6296-4904-8BE4-B3A6B51B879C}" sibTransId="{EF0CEA3A-25FE-4A56-ABA2-31D590DAD085}"/>
    <dgm:cxn modelId="{2172BE45-4943-4769-A41C-342A5117211A}" type="presOf" srcId="{B9AED1F1-AF67-42BB-867C-D88474C4CB90}" destId="{C0745859-B6E2-4E22-B1C6-86FF2B63FA08}" srcOrd="1" destOrd="1" presId="urn:microsoft.com/office/officeart/2005/8/layout/hProcess4"/>
    <dgm:cxn modelId="{AAF39D47-B76B-4855-8DD2-E747A989A112}" type="presOf" srcId="{C5A74E17-3071-4F93-9907-18FCEDFE5127}" destId="{C0745859-B6E2-4E22-B1C6-86FF2B63FA08}" srcOrd="1" destOrd="3" presId="urn:microsoft.com/office/officeart/2005/8/layout/hProcess4"/>
    <dgm:cxn modelId="{F80C9C49-BFFE-419F-84A9-8CE26AC3D9C7}" srcId="{462EB06D-1B07-47B6-ABE9-57336DF31FC8}" destId="{D83C34CD-C50F-457D-A1BB-F83234737F1B}" srcOrd="2" destOrd="0" parTransId="{30B01053-235C-4E78-855D-4942306D52A2}" sibTransId="{FD438B50-6B1F-447A-B4F1-82FB5C2A728A}"/>
    <dgm:cxn modelId="{4DA2446C-53D9-4432-9699-E12683A4A136}" srcId="{462EB06D-1B07-47B6-ABE9-57336DF31FC8}" destId="{487C5804-656B-4186-ADD7-46999C4901FD}" srcOrd="0" destOrd="0" parTransId="{5167DE03-1FD4-4B06-827B-D315A73E52B0}" sibTransId="{77B5B7A0-E8D4-40F7-BE3A-CD51071D21F5}"/>
    <dgm:cxn modelId="{1EACAA4C-626F-4336-B1C8-6C85B86E7EF5}" srcId="{23525924-EDCD-41B9-8A2C-DD06E268D2D8}" destId="{462EB06D-1B07-47B6-ABE9-57336DF31FC8}" srcOrd="2" destOrd="0" parTransId="{4B24EFD7-75B2-4148-AA79-C924C166F1BD}" sibTransId="{1EB3EF16-4640-4FD9-B4F1-49CCAD892687}"/>
    <dgm:cxn modelId="{1848AE51-8B20-4A89-969E-76F171BB50DE}" type="presOf" srcId="{639B758B-A340-4B27-99B5-F8F2FA6D5330}" destId="{89950000-CD25-4DA1-8E90-A1EFB0C41446}" srcOrd="0" destOrd="4" presId="urn:microsoft.com/office/officeart/2005/8/layout/hProcess4"/>
    <dgm:cxn modelId="{EEA9C752-AA74-4E87-8BDB-052DC62FCD34}" type="presOf" srcId="{10449BF6-F387-40A8-9EF7-C3CB6EC92F55}" destId="{334693D7-ED9F-4B62-A300-53AACA927DB9}" srcOrd="0" destOrd="0" presId="urn:microsoft.com/office/officeart/2005/8/layout/hProcess4"/>
    <dgm:cxn modelId="{D8AD7A58-CA22-4879-959D-1FCDE2EDD096}" type="presOf" srcId="{3A6B1248-F922-4AE2-BB3A-5FC3798EE09C}" destId="{3B59E2EE-A2B3-42D6-B14D-96DE9D859E26}" srcOrd="1" destOrd="1" presId="urn:microsoft.com/office/officeart/2005/8/layout/hProcess4"/>
    <dgm:cxn modelId="{81E34A7E-0E32-426A-959B-1D98E7A38C24}" srcId="{10449BF6-F387-40A8-9EF7-C3CB6EC92F55}" destId="{D48CABA2-67F3-4FD7-B814-740F27E38351}" srcOrd="0" destOrd="0" parTransId="{43CA3E86-9253-4B9A-B4CA-7ACAD2E32551}" sibTransId="{884C8B64-BE50-448F-80F0-7484D02CD036}"/>
    <dgm:cxn modelId="{8F7FF98A-9702-4F4F-B396-EFDFD522252E}" type="presOf" srcId="{C5A74E17-3071-4F93-9907-18FCEDFE5127}" destId="{89950000-CD25-4DA1-8E90-A1EFB0C41446}" srcOrd="0" destOrd="3" presId="urn:microsoft.com/office/officeart/2005/8/layout/hProcess4"/>
    <dgm:cxn modelId="{39BBDA8D-D9D6-4CAD-8EBD-7221DC84916F}" type="presOf" srcId="{57DA0F60-095F-4218-82DA-284DF9B75C06}" destId="{C0745859-B6E2-4E22-B1C6-86FF2B63FA08}" srcOrd="1" destOrd="2" presId="urn:microsoft.com/office/officeart/2005/8/layout/hProcess4"/>
    <dgm:cxn modelId="{C6D1AE8E-F6DB-40D2-813A-9C5C5E6DFD55}" type="presOf" srcId="{487C5804-656B-4186-ADD7-46999C4901FD}" destId="{8ACB4E8C-6DA1-4EB9-ACAC-EF48C94C88BC}" srcOrd="0" destOrd="0" presId="urn:microsoft.com/office/officeart/2005/8/layout/hProcess4"/>
    <dgm:cxn modelId="{A605A495-C0B3-4604-A176-9C05A0D944B2}" srcId="{10449BF6-F387-40A8-9EF7-C3CB6EC92F55}" destId="{C5A74E17-3071-4F93-9907-18FCEDFE5127}" srcOrd="3" destOrd="0" parTransId="{12049527-FF1D-4242-821B-81E7B70EDBC1}" sibTransId="{38F73F89-3D28-48FD-AA01-374D00D6CCB0}"/>
    <dgm:cxn modelId="{375BB19D-2C28-4ACD-BDF6-F64783BA5611}" srcId="{10449BF6-F387-40A8-9EF7-C3CB6EC92F55}" destId="{B9AED1F1-AF67-42BB-867C-D88474C4CB90}" srcOrd="1" destOrd="0" parTransId="{333D88AF-02DF-40AE-80C3-C21FD649A6A3}" sibTransId="{5FB94228-2F4F-49A7-A64B-617C2F83B833}"/>
    <dgm:cxn modelId="{C4316AA6-97D8-411D-A195-CD6BB0CB44AD}" type="presOf" srcId="{084BEE36-00F8-4EEA-8345-4B8E5E0BC8F4}" destId="{F50B6D1F-5E00-4B99-A831-E2925B63E64D}" srcOrd="0" destOrd="0" presId="urn:microsoft.com/office/officeart/2005/8/layout/hProcess4"/>
    <dgm:cxn modelId="{ADFD6BB3-CAE4-4AE3-A521-C173E4CE8467}" type="presOf" srcId="{23525924-EDCD-41B9-8A2C-DD06E268D2D8}" destId="{BF7DA2AF-9A7C-4D5F-BF4E-B6F0B558CCAF}" srcOrd="0" destOrd="0" presId="urn:microsoft.com/office/officeart/2005/8/layout/hProcess4"/>
    <dgm:cxn modelId="{5C896DC3-8ED0-4EFE-A2DB-F01F12B16BAC}" srcId="{10449BF6-F387-40A8-9EF7-C3CB6EC92F55}" destId="{57DA0F60-095F-4218-82DA-284DF9B75C06}" srcOrd="2" destOrd="0" parTransId="{CCFDDCF7-CA70-4973-91B0-8AE9DADC7CB4}" sibTransId="{EA0ABD73-4DE9-4348-A59D-CB1038F14512}"/>
    <dgm:cxn modelId="{89412BC5-7528-426B-9A92-F7EE4F9B4F36}" type="presOf" srcId="{D48CABA2-67F3-4FD7-B814-740F27E38351}" destId="{C0745859-B6E2-4E22-B1C6-86FF2B63FA08}" srcOrd="1" destOrd="0" presId="urn:microsoft.com/office/officeart/2005/8/layout/hProcess4"/>
    <dgm:cxn modelId="{288EC9C7-A3BA-41E1-831E-37A300BC54C0}" type="presOf" srcId="{D48CABA2-67F3-4FD7-B814-740F27E38351}" destId="{89950000-CD25-4DA1-8E90-A1EFB0C41446}" srcOrd="0" destOrd="0" presId="urn:microsoft.com/office/officeart/2005/8/layout/hProcess4"/>
    <dgm:cxn modelId="{245A48CC-3045-41ED-974B-9D7663FDB451}" type="presOf" srcId="{639B758B-A340-4B27-99B5-F8F2FA6D5330}" destId="{C0745859-B6E2-4E22-B1C6-86FF2B63FA08}" srcOrd="1" destOrd="4" presId="urn:microsoft.com/office/officeart/2005/8/layout/hProcess4"/>
    <dgm:cxn modelId="{C410D5CC-333C-44BA-8D3B-6DEFD073E955}" srcId="{462EB06D-1B07-47B6-ABE9-57336DF31FC8}" destId="{C2C01AA0-A33A-4739-8510-5E4F68E3AE7D}" srcOrd="1" destOrd="0" parTransId="{DC1FA2AE-D9DA-48BC-B599-FADD5629B0ED}" sibTransId="{773505DF-85CB-45E6-8DA9-6341907B7C3C}"/>
    <dgm:cxn modelId="{42345ED0-8D43-49A4-8CA7-BB4720AC5AF3}" type="presOf" srcId="{C2C01AA0-A33A-4739-8510-5E4F68E3AE7D}" destId="{8ACB4E8C-6DA1-4EB9-ACAC-EF48C94C88BC}" srcOrd="0" destOrd="1" presId="urn:microsoft.com/office/officeart/2005/8/layout/hProcess4"/>
    <dgm:cxn modelId="{261752D0-1D67-47B9-A5BE-CAB4E42E35B6}" srcId="{23525924-EDCD-41B9-8A2C-DD06E268D2D8}" destId="{6A92D3DE-AD04-45B4-A0CE-104DA83B3B0E}" srcOrd="1" destOrd="0" parTransId="{F13004EC-1840-4637-AB06-83B03F03F16C}" sibTransId="{B5587BF2-5CF7-4989-B757-E2F19C3DDEB4}"/>
    <dgm:cxn modelId="{383520F4-EB21-4A04-A1BB-941906DBC718}" srcId="{10449BF6-F387-40A8-9EF7-C3CB6EC92F55}" destId="{639B758B-A340-4B27-99B5-F8F2FA6D5330}" srcOrd="4" destOrd="0" parTransId="{30FBA34B-C733-49AF-A00B-46A5D8D9462A}" sibTransId="{C6823DCE-FF71-4CBC-B47D-EF17AC921613}"/>
    <dgm:cxn modelId="{2012DAF6-FA74-45BD-9405-5CE2C886A71C}" type="presOf" srcId="{B9AED1F1-AF67-42BB-867C-D88474C4CB90}" destId="{89950000-CD25-4DA1-8E90-A1EFB0C41446}" srcOrd="0" destOrd="1" presId="urn:microsoft.com/office/officeart/2005/8/layout/hProcess4"/>
    <dgm:cxn modelId="{D5190BFC-2AFB-4645-9CB4-34B7432C9131}" type="presOf" srcId="{3A6B1248-F922-4AE2-BB3A-5FC3798EE09C}" destId="{90C98A34-BDC7-4C1F-8066-78B2043E3123}" srcOrd="0" destOrd="1" presId="urn:microsoft.com/office/officeart/2005/8/layout/hProcess4"/>
    <dgm:cxn modelId="{FFC790FF-C7A2-49B6-8742-11CDA20F7D60}" type="presOf" srcId="{4AFA3526-046C-40B0-A85B-A1112B43DF90}" destId="{90C98A34-BDC7-4C1F-8066-78B2043E3123}" srcOrd="0" destOrd="0" presId="urn:microsoft.com/office/officeart/2005/8/layout/hProcess4"/>
    <dgm:cxn modelId="{94544528-AD2C-4E4C-843F-ED92BBAD6D79}" type="presParOf" srcId="{BF7DA2AF-9A7C-4D5F-BF4E-B6F0B558CCAF}" destId="{A73D1B26-1A83-4A3B-93F6-127523D8934F}" srcOrd="0" destOrd="0" presId="urn:microsoft.com/office/officeart/2005/8/layout/hProcess4"/>
    <dgm:cxn modelId="{83BB2B3A-2D74-410B-AE7A-3DC8E71A3B7D}" type="presParOf" srcId="{BF7DA2AF-9A7C-4D5F-BF4E-B6F0B558CCAF}" destId="{A73ECC4E-5DEF-4C0D-9B83-226FF5DEE97F}" srcOrd="1" destOrd="0" presId="urn:microsoft.com/office/officeart/2005/8/layout/hProcess4"/>
    <dgm:cxn modelId="{2ECA65DE-D08E-4E9D-9A4C-1D582103A143}" type="presParOf" srcId="{BF7DA2AF-9A7C-4D5F-BF4E-B6F0B558CCAF}" destId="{9076CB4E-540D-4BD5-AF6D-42E120C1A96D}" srcOrd="2" destOrd="0" presId="urn:microsoft.com/office/officeart/2005/8/layout/hProcess4"/>
    <dgm:cxn modelId="{05D2A8EF-DB31-4AAA-9AA3-9ED2945230B3}" type="presParOf" srcId="{9076CB4E-540D-4BD5-AF6D-42E120C1A96D}" destId="{40BF5113-D4AC-4D7E-AB3F-AF150A4E7DD3}" srcOrd="0" destOrd="0" presId="urn:microsoft.com/office/officeart/2005/8/layout/hProcess4"/>
    <dgm:cxn modelId="{A4CFE45A-2E2A-4723-B8CF-0CB08F2CCEC9}" type="presParOf" srcId="{40BF5113-D4AC-4D7E-AB3F-AF150A4E7DD3}" destId="{66A93395-0CC7-48CC-A821-4D39F9A96C99}" srcOrd="0" destOrd="0" presId="urn:microsoft.com/office/officeart/2005/8/layout/hProcess4"/>
    <dgm:cxn modelId="{E8610448-C2F7-496A-B592-2EBC4F8D8BA5}" type="presParOf" srcId="{40BF5113-D4AC-4D7E-AB3F-AF150A4E7DD3}" destId="{89950000-CD25-4DA1-8E90-A1EFB0C41446}" srcOrd="1" destOrd="0" presId="urn:microsoft.com/office/officeart/2005/8/layout/hProcess4"/>
    <dgm:cxn modelId="{3C9C1729-7615-49DA-AB32-052640DBBD23}" type="presParOf" srcId="{40BF5113-D4AC-4D7E-AB3F-AF150A4E7DD3}" destId="{C0745859-B6E2-4E22-B1C6-86FF2B63FA08}" srcOrd="2" destOrd="0" presId="urn:microsoft.com/office/officeart/2005/8/layout/hProcess4"/>
    <dgm:cxn modelId="{01F095DC-F9DD-4240-B0A8-51156C7CDF84}" type="presParOf" srcId="{40BF5113-D4AC-4D7E-AB3F-AF150A4E7DD3}" destId="{334693D7-ED9F-4B62-A300-53AACA927DB9}" srcOrd="3" destOrd="0" presId="urn:microsoft.com/office/officeart/2005/8/layout/hProcess4"/>
    <dgm:cxn modelId="{A2D4FAF6-60B7-4103-99BE-176B0B66F499}" type="presParOf" srcId="{40BF5113-D4AC-4D7E-AB3F-AF150A4E7DD3}" destId="{40512765-7086-42BC-A985-5514117C1873}" srcOrd="4" destOrd="0" presId="urn:microsoft.com/office/officeart/2005/8/layout/hProcess4"/>
    <dgm:cxn modelId="{B3A9004D-7486-4E8C-8B83-04A76D5D5448}" type="presParOf" srcId="{9076CB4E-540D-4BD5-AF6D-42E120C1A96D}" destId="{F50B6D1F-5E00-4B99-A831-E2925B63E64D}" srcOrd="1" destOrd="0" presId="urn:microsoft.com/office/officeart/2005/8/layout/hProcess4"/>
    <dgm:cxn modelId="{A013F5BF-F41B-4B50-B2DB-2897A28718E5}" type="presParOf" srcId="{9076CB4E-540D-4BD5-AF6D-42E120C1A96D}" destId="{C8F163FC-492D-4A58-B60A-62EF6EE30E5E}" srcOrd="2" destOrd="0" presId="urn:microsoft.com/office/officeart/2005/8/layout/hProcess4"/>
    <dgm:cxn modelId="{A044232A-465D-4892-BF26-C3CB26C5F054}" type="presParOf" srcId="{C8F163FC-492D-4A58-B60A-62EF6EE30E5E}" destId="{B19CCA73-24C9-49E7-86E7-71842B9A9CD6}" srcOrd="0" destOrd="0" presId="urn:microsoft.com/office/officeart/2005/8/layout/hProcess4"/>
    <dgm:cxn modelId="{92EC7D5B-A39A-43E4-860B-0BBBC240132C}" type="presParOf" srcId="{C8F163FC-492D-4A58-B60A-62EF6EE30E5E}" destId="{90C98A34-BDC7-4C1F-8066-78B2043E3123}" srcOrd="1" destOrd="0" presId="urn:microsoft.com/office/officeart/2005/8/layout/hProcess4"/>
    <dgm:cxn modelId="{B98CCBB3-93B5-4AD7-91B9-24641D1BA62D}" type="presParOf" srcId="{C8F163FC-492D-4A58-B60A-62EF6EE30E5E}" destId="{3B59E2EE-A2B3-42D6-B14D-96DE9D859E26}" srcOrd="2" destOrd="0" presId="urn:microsoft.com/office/officeart/2005/8/layout/hProcess4"/>
    <dgm:cxn modelId="{A4CC64DF-CDBD-46F1-81C0-BD11D26EB2B7}" type="presParOf" srcId="{C8F163FC-492D-4A58-B60A-62EF6EE30E5E}" destId="{1A7DA10B-262F-46DB-97BD-A512C5CDB015}" srcOrd="3" destOrd="0" presId="urn:microsoft.com/office/officeart/2005/8/layout/hProcess4"/>
    <dgm:cxn modelId="{83BF3186-021A-4EE0-8B09-AE738A9E06E6}" type="presParOf" srcId="{C8F163FC-492D-4A58-B60A-62EF6EE30E5E}" destId="{EEB41675-DCBA-4D3E-A588-BACFA50C3C1A}" srcOrd="4" destOrd="0" presId="urn:microsoft.com/office/officeart/2005/8/layout/hProcess4"/>
    <dgm:cxn modelId="{0E5672B3-2C5B-46B6-80E5-E5F0CCFC21BC}" type="presParOf" srcId="{9076CB4E-540D-4BD5-AF6D-42E120C1A96D}" destId="{59F0A753-0505-420E-A83B-E7D99D37E2B0}" srcOrd="3" destOrd="0" presId="urn:microsoft.com/office/officeart/2005/8/layout/hProcess4"/>
    <dgm:cxn modelId="{E0D8FA54-1AB8-4808-B3B3-508431670E4F}" type="presParOf" srcId="{9076CB4E-540D-4BD5-AF6D-42E120C1A96D}" destId="{C8D3243C-528A-47A9-BC95-5FE75281EB3F}" srcOrd="4" destOrd="0" presId="urn:microsoft.com/office/officeart/2005/8/layout/hProcess4"/>
    <dgm:cxn modelId="{5EE24892-F1AE-472E-AE4F-CB1EFBF3498A}" type="presParOf" srcId="{C8D3243C-528A-47A9-BC95-5FE75281EB3F}" destId="{550434D8-F1D0-4FCE-B936-CB021B923593}" srcOrd="0" destOrd="0" presId="urn:microsoft.com/office/officeart/2005/8/layout/hProcess4"/>
    <dgm:cxn modelId="{0078F448-D1D6-47EB-81DC-974390396097}" type="presParOf" srcId="{C8D3243C-528A-47A9-BC95-5FE75281EB3F}" destId="{8ACB4E8C-6DA1-4EB9-ACAC-EF48C94C88BC}" srcOrd="1" destOrd="0" presId="urn:microsoft.com/office/officeart/2005/8/layout/hProcess4"/>
    <dgm:cxn modelId="{7FB7383E-8A45-41A4-AC00-873248246486}" type="presParOf" srcId="{C8D3243C-528A-47A9-BC95-5FE75281EB3F}" destId="{D0CE15DE-9E6A-4234-9608-A0C1FC4AF29B}" srcOrd="2" destOrd="0" presId="urn:microsoft.com/office/officeart/2005/8/layout/hProcess4"/>
    <dgm:cxn modelId="{97D433CA-AA77-468A-B81B-AC51EC5DBCA5}" type="presParOf" srcId="{C8D3243C-528A-47A9-BC95-5FE75281EB3F}" destId="{5193DB99-904A-4142-84CB-552B1C9C5A46}" srcOrd="3" destOrd="0" presId="urn:microsoft.com/office/officeart/2005/8/layout/hProcess4"/>
    <dgm:cxn modelId="{1F7B73B1-E805-44A5-ADFC-B17848EC55B7}" type="presParOf" srcId="{C8D3243C-528A-47A9-BC95-5FE75281EB3F}" destId="{79DB64FA-5505-4B03-B65C-07F98C29FE57}" srcOrd="4" destOrd="0" presId="urn:microsoft.com/office/officeart/2005/8/layout/h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E792C08-9CF2-43B2-9360-12F380365742}" type="doc">
      <dgm:prSet loTypeId="urn:microsoft.com/office/officeart/2008/layout/AlternatingHexagons" loCatId="list" qsTypeId="urn:microsoft.com/office/officeart/2005/8/quickstyle/simple1" qsCatId="simple" csTypeId="urn:microsoft.com/office/officeart/2005/8/colors/colorful2" csCatId="colorful" phldr="1"/>
      <dgm:spPr/>
      <dgm:t>
        <a:bodyPr/>
        <a:lstStyle/>
        <a:p>
          <a:endParaRPr lang="en-IN"/>
        </a:p>
      </dgm:t>
    </dgm:pt>
    <dgm:pt modelId="{A19D2BB8-048D-4AE4-B331-21AB7505FBF8}">
      <dgm:prSet phldrT="[Text]" custT="1"/>
      <dgm:spPr/>
      <dgm:t>
        <a:bodyPr/>
        <a:lstStyle/>
        <a:p>
          <a:r>
            <a:rPr lang="en-IN" sz="900" dirty="0">
              <a:latin typeface="Lato" panose="020F0502020204030203" pitchFamily="34" charset="0"/>
              <a:ea typeface="Lato" panose="020F0502020204030203" pitchFamily="34" charset="0"/>
              <a:cs typeface="Lato" panose="020F0502020204030203" pitchFamily="34" charset="0"/>
            </a:rPr>
            <a:t>Plastic use, Billboards use Vinyl</a:t>
          </a:r>
        </a:p>
      </dgm:t>
    </dgm:pt>
    <dgm:pt modelId="{44CFD81A-8D7A-4F92-90C9-EB79B34E4FB1}" type="parTrans" cxnId="{6139DD54-0B11-45B4-8211-DDDAB0DC1012}">
      <dgm:prSet/>
      <dgm:spPr/>
      <dgm:t>
        <a:bodyPr/>
        <a:lstStyle/>
        <a:p>
          <a:endParaRPr lang="en-IN" sz="900">
            <a:latin typeface="Lato" panose="020F0502020204030203" pitchFamily="34" charset="0"/>
            <a:ea typeface="Lato" panose="020F0502020204030203" pitchFamily="34" charset="0"/>
            <a:cs typeface="Lato" panose="020F0502020204030203" pitchFamily="34" charset="0"/>
          </a:endParaRPr>
        </a:p>
      </dgm:t>
    </dgm:pt>
    <dgm:pt modelId="{86699AA3-67E1-4DFC-8865-99F81BBB42BE}" type="sibTrans" cxnId="{6139DD54-0B11-45B4-8211-DDDAB0DC1012}">
      <dgm:prSet custT="1"/>
      <dgm:spPr>
        <a:solidFill>
          <a:schemeClr val="tx1">
            <a:lumMod val="75000"/>
            <a:lumOff val="25000"/>
          </a:schemeClr>
        </a:solidFill>
      </dgm:spPr>
      <dgm:t>
        <a:bodyPr/>
        <a:lstStyle/>
        <a:p>
          <a:r>
            <a:rPr lang="en-IN" sz="900" dirty="0">
              <a:latin typeface="Lato" panose="020F0502020204030203" pitchFamily="34" charset="0"/>
              <a:ea typeface="Lato" panose="020F0502020204030203" pitchFamily="34" charset="0"/>
              <a:cs typeface="Lato" panose="020F0502020204030203" pitchFamily="34" charset="0"/>
            </a:rPr>
            <a:t>Resources used for site construction &amp; maintenance</a:t>
          </a:r>
        </a:p>
      </dgm:t>
    </dgm:pt>
    <dgm:pt modelId="{F6B7774E-1763-44BD-B04F-B52B0156D902}">
      <dgm:prSet phldrT="[Text]" custT="1"/>
      <dgm:spPr>
        <a:solidFill>
          <a:schemeClr val="accent1">
            <a:lumMod val="50000"/>
          </a:schemeClr>
        </a:solidFill>
      </dgm:spPr>
      <dgm:t>
        <a:bodyPr/>
        <a:lstStyle/>
        <a:p>
          <a:r>
            <a:rPr lang="en-IN" sz="900" dirty="0">
              <a:latin typeface="Lato" panose="020F0502020204030203" pitchFamily="34" charset="0"/>
              <a:ea typeface="Lato" panose="020F0502020204030203" pitchFamily="34" charset="0"/>
              <a:cs typeface="Lato" panose="020F0502020204030203" pitchFamily="34" charset="0"/>
            </a:rPr>
            <a:t>Electricity Use (When not regulated)</a:t>
          </a:r>
        </a:p>
      </dgm:t>
    </dgm:pt>
    <dgm:pt modelId="{4D12ABE3-FDB1-4EA3-B848-F3146D037322}" type="parTrans" cxnId="{3063F76F-1E19-4007-94F9-705E89E6CACB}">
      <dgm:prSet/>
      <dgm:spPr/>
      <dgm:t>
        <a:bodyPr/>
        <a:lstStyle/>
        <a:p>
          <a:endParaRPr lang="en-IN" sz="900">
            <a:latin typeface="Lato" panose="020F0502020204030203" pitchFamily="34" charset="0"/>
            <a:ea typeface="Lato" panose="020F0502020204030203" pitchFamily="34" charset="0"/>
            <a:cs typeface="Lato" panose="020F0502020204030203" pitchFamily="34" charset="0"/>
          </a:endParaRPr>
        </a:p>
      </dgm:t>
    </dgm:pt>
    <dgm:pt modelId="{0BE72431-FCF5-404C-A8C3-235E942F1B64}" type="sibTrans" cxnId="{3063F76F-1E19-4007-94F9-705E89E6CACB}">
      <dgm:prSet custT="1"/>
      <dgm:spPr>
        <a:solidFill>
          <a:srgbClr val="00B050"/>
        </a:solidFill>
      </dgm:spPr>
      <dgm:t>
        <a:bodyPr/>
        <a:lstStyle/>
        <a:p>
          <a:r>
            <a:rPr lang="en-IN" sz="900" dirty="0">
              <a:latin typeface="Lato" panose="020F0502020204030203" pitchFamily="34" charset="0"/>
              <a:ea typeface="Lato" panose="020F0502020204030203" pitchFamily="34" charset="0"/>
              <a:cs typeface="Lato" panose="020F0502020204030203" pitchFamily="34" charset="0"/>
            </a:rPr>
            <a:t>Paper use, printing </a:t>
          </a:r>
        </a:p>
      </dgm:t>
    </dgm:pt>
    <dgm:pt modelId="{66D4D2D9-48A4-4152-A2CF-04CD5B015D75}">
      <dgm:prSet phldrT="[Text]" custT="1"/>
      <dgm:spPr>
        <a:solidFill>
          <a:srgbClr val="7030A0"/>
        </a:solidFill>
      </dgm:spPr>
      <dgm:t>
        <a:bodyPr/>
        <a:lstStyle/>
        <a:p>
          <a:r>
            <a:rPr lang="en-IN" sz="900" dirty="0">
              <a:latin typeface="Lato" panose="020F0502020204030203" pitchFamily="34" charset="0"/>
              <a:ea typeface="Lato" panose="020F0502020204030203" pitchFamily="34" charset="0"/>
              <a:cs typeface="Lato" panose="020F0502020204030203" pitchFamily="34" charset="0"/>
            </a:rPr>
            <a:t>Transportation use – Delivering the billboards to the sites</a:t>
          </a:r>
        </a:p>
      </dgm:t>
    </dgm:pt>
    <dgm:pt modelId="{FE9E3B65-3B93-4488-8194-6E9324956606}" type="parTrans" cxnId="{16E18E61-5634-49AA-B8A7-6310C14DE03F}">
      <dgm:prSet/>
      <dgm:spPr/>
      <dgm:t>
        <a:bodyPr/>
        <a:lstStyle/>
        <a:p>
          <a:endParaRPr lang="en-IN" sz="900">
            <a:latin typeface="Lato" panose="020F0502020204030203" pitchFamily="34" charset="0"/>
            <a:ea typeface="Lato" panose="020F0502020204030203" pitchFamily="34" charset="0"/>
            <a:cs typeface="Lato" panose="020F0502020204030203" pitchFamily="34" charset="0"/>
          </a:endParaRPr>
        </a:p>
      </dgm:t>
    </dgm:pt>
    <dgm:pt modelId="{007000A9-3E1A-4A9D-B8F8-C51393230CAD}" type="sibTrans" cxnId="{16E18E61-5634-49AA-B8A7-6310C14DE03F}">
      <dgm:prSet custT="1"/>
      <dgm:spPr>
        <a:solidFill>
          <a:srgbClr val="229E92"/>
        </a:solidFill>
      </dgm:spPr>
      <dgm:t>
        <a:bodyPr/>
        <a:lstStyle/>
        <a:p>
          <a:r>
            <a:rPr lang="en-IN" sz="900" dirty="0">
              <a:latin typeface="Lato" panose="020F0502020204030203" pitchFamily="34" charset="0"/>
              <a:ea typeface="Lato" panose="020F0502020204030203" pitchFamily="34" charset="0"/>
              <a:cs typeface="Lato" panose="020F0502020204030203" pitchFamily="34" charset="0"/>
            </a:rPr>
            <a:t>Solvent Toxins</a:t>
          </a:r>
        </a:p>
      </dgm:t>
    </dgm:pt>
    <dgm:pt modelId="{3182CE67-2B8A-42B0-8998-60F0A8766299}">
      <dgm:prSet custT="1"/>
      <dgm:spPr>
        <a:solidFill>
          <a:srgbClr val="C00000"/>
        </a:solidFill>
      </dgm:spPr>
      <dgm:t>
        <a:bodyPr/>
        <a:lstStyle/>
        <a:p>
          <a:r>
            <a:rPr lang="en-IN" sz="900" dirty="0">
              <a:latin typeface="Lato" panose="020F0502020204030203" pitchFamily="34" charset="0"/>
              <a:ea typeface="Lato" panose="020F0502020204030203" pitchFamily="34" charset="0"/>
              <a:cs typeface="Lato" panose="020F0502020204030203" pitchFamily="34" charset="0"/>
            </a:rPr>
            <a:t>Visual Pollution </a:t>
          </a:r>
        </a:p>
      </dgm:t>
    </dgm:pt>
    <dgm:pt modelId="{6E5D84A2-C78E-445B-B7F8-EB2A98F5FBC4}" type="sibTrans" cxnId="{9C273BAC-8CF7-49F6-BDFF-51553AD0F9B7}">
      <dgm:prSet custT="1"/>
      <dgm:spPr/>
      <dgm:t>
        <a:bodyPr/>
        <a:lstStyle/>
        <a:p>
          <a:endParaRPr lang="en-IN" sz="900">
            <a:latin typeface="Lato" panose="020F0502020204030203" pitchFamily="34" charset="0"/>
            <a:ea typeface="Lato" panose="020F0502020204030203" pitchFamily="34" charset="0"/>
            <a:cs typeface="Lato" panose="020F0502020204030203" pitchFamily="34" charset="0"/>
          </a:endParaRPr>
        </a:p>
      </dgm:t>
    </dgm:pt>
    <dgm:pt modelId="{BB00BD74-62F3-4E2A-90DE-1288906770DC}" type="parTrans" cxnId="{9C273BAC-8CF7-49F6-BDFF-51553AD0F9B7}">
      <dgm:prSet/>
      <dgm:spPr/>
      <dgm:t>
        <a:bodyPr/>
        <a:lstStyle/>
        <a:p>
          <a:endParaRPr lang="en-IN" sz="900">
            <a:latin typeface="Lato" panose="020F0502020204030203" pitchFamily="34" charset="0"/>
            <a:ea typeface="Lato" panose="020F0502020204030203" pitchFamily="34" charset="0"/>
            <a:cs typeface="Lato" panose="020F0502020204030203" pitchFamily="34" charset="0"/>
          </a:endParaRPr>
        </a:p>
      </dgm:t>
    </dgm:pt>
    <dgm:pt modelId="{FC16FCC0-AEDE-4BDB-8E5F-D05E1BE504A7}" type="pres">
      <dgm:prSet presAssocID="{9E792C08-9CF2-43B2-9360-12F380365742}" presName="Name0" presStyleCnt="0">
        <dgm:presLayoutVars>
          <dgm:chMax/>
          <dgm:chPref/>
          <dgm:dir/>
          <dgm:animLvl val="lvl"/>
        </dgm:presLayoutVars>
      </dgm:prSet>
      <dgm:spPr/>
    </dgm:pt>
    <dgm:pt modelId="{D89A39A4-17DF-488B-8C5C-B58EF7EA909D}" type="pres">
      <dgm:prSet presAssocID="{A19D2BB8-048D-4AE4-B331-21AB7505FBF8}" presName="composite" presStyleCnt="0"/>
      <dgm:spPr/>
    </dgm:pt>
    <dgm:pt modelId="{92568EB5-187B-49C9-84FA-277EE92EE6C9}" type="pres">
      <dgm:prSet presAssocID="{A19D2BB8-048D-4AE4-B331-21AB7505FBF8}" presName="Parent1" presStyleLbl="node1" presStyleIdx="0" presStyleCnt="8" custScaleX="116312">
        <dgm:presLayoutVars>
          <dgm:chMax val="1"/>
          <dgm:chPref val="1"/>
          <dgm:bulletEnabled val="1"/>
        </dgm:presLayoutVars>
      </dgm:prSet>
      <dgm:spPr/>
    </dgm:pt>
    <dgm:pt modelId="{34B300D5-9DEA-4F57-B277-05B52A7570FA}" type="pres">
      <dgm:prSet presAssocID="{A19D2BB8-048D-4AE4-B331-21AB7505FBF8}" presName="Childtext1" presStyleLbl="revTx" presStyleIdx="0" presStyleCnt="4">
        <dgm:presLayoutVars>
          <dgm:chMax val="0"/>
          <dgm:chPref val="0"/>
          <dgm:bulletEnabled val="1"/>
        </dgm:presLayoutVars>
      </dgm:prSet>
      <dgm:spPr/>
    </dgm:pt>
    <dgm:pt modelId="{318DED4A-EA79-4A43-BCE4-994743C36472}" type="pres">
      <dgm:prSet presAssocID="{A19D2BB8-048D-4AE4-B331-21AB7505FBF8}" presName="BalanceSpacing" presStyleCnt="0"/>
      <dgm:spPr/>
    </dgm:pt>
    <dgm:pt modelId="{2545C93B-49B3-4918-9C3F-AB07D6CF41C7}" type="pres">
      <dgm:prSet presAssocID="{A19D2BB8-048D-4AE4-B331-21AB7505FBF8}" presName="BalanceSpacing1" presStyleCnt="0"/>
      <dgm:spPr/>
    </dgm:pt>
    <dgm:pt modelId="{85039E10-7686-4CCB-89DC-47C516372ABA}" type="pres">
      <dgm:prSet presAssocID="{86699AA3-67E1-4DFC-8865-99F81BBB42BE}" presName="Accent1Text" presStyleLbl="node1" presStyleIdx="1" presStyleCnt="8" custScaleX="112165"/>
      <dgm:spPr/>
    </dgm:pt>
    <dgm:pt modelId="{1D7E8B34-FCB0-4518-9114-BE30B136E307}" type="pres">
      <dgm:prSet presAssocID="{86699AA3-67E1-4DFC-8865-99F81BBB42BE}" presName="spaceBetweenRectangles" presStyleCnt="0"/>
      <dgm:spPr/>
    </dgm:pt>
    <dgm:pt modelId="{B969474B-157C-4EEF-8F50-71F7F612EBBF}" type="pres">
      <dgm:prSet presAssocID="{F6B7774E-1763-44BD-B04F-B52B0156D902}" presName="composite" presStyleCnt="0"/>
      <dgm:spPr/>
    </dgm:pt>
    <dgm:pt modelId="{21FCB123-0C83-479A-957C-74106E8F19C2}" type="pres">
      <dgm:prSet presAssocID="{F6B7774E-1763-44BD-B04F-B52B0156D902}" presName="Parent1" presStyleLbl="node1" presStyleIdx="2" presStyleCnt="8">
        <dgm:presLayoutVars>
          <dgm:chMax val="1"/>
          <dgm:chPref val="1"/>
          <dgm:bulletEnabled val="1"/>
        </dgm:presLayoutVars>
      </dgm:prSet>
      <dgm:spPr/>
    </dgm:pt>
    <dgm:pt modelId="{7AF93FE5-97D0-486D-B36E-088FEDB71CCE}" type="pres">
      <dgm:prSet presAssocID="{F6B7774E-1763-44BD-B04F-B52B0156D902}" presName="Childtext1" presStyleLbl="revTx" presStyleIdx="1" presStyleCnt="4">
        <dgm:presLayoutVars>
          <dgm:chMax val="0"/>
          <dgm:chPref val="0"/>
          <dgm:bulletEnabled val="1"/>
        </dgm:presLayoutVars>
      </dgm:prSet>
      <dgm:spPr/>
    </dgm:pt>
    <dgm:pt modelId="{E1C1F7BF-E9AE-4575-9784-B6F555DFFB93}" type="pres">
      <dgm:prSet presAssocID="{F6B7774E-1763-44BD-B04F-B52B0156D902}" presName="BalanceSpacing" presStyleCnt="0"/>
      <dgm:spPr/>
    </dgm:pt>
    <dgm:pt modelId="{604A5AEA-5CDB-493E-B838-B7748CE2D339}" type="pres">
      <dgm:prSet presAssocID="{F6B7774E-1763-44BD-B04F-B52B0156D902}" presName="BalanceSpacing1" presStyleCnt="0"/>
      <dgm:spPr/>
    </dgm:pt>
    <dgm:pt modelId="{4191614C-3DE0-4EB0-AA40-FD56DF2394DC}" type="pres">
      <dgm:prSet presAssocID="{0BE72431-FCF5-404C-A8C3-235E942F1B64}" presName="Accent1Text" presStyleLbl="node1" presStyleIdx="3" presStyleCnt="8"/>
      <dgm:spPr/>
    </dgm:pt>
    <dgm:pt modelId="{666ECA7B-81B0-4541-9843-C8F8B0DDF475}" type="pres">
      <dgm:prSet presAssocID="{0BE72431-FCF5-404C-A8C3-235E942F1B64}" presName="spaceBetweenRectangles" presStyleCnt="0"/>
      <dgm:spPr/>
    </dgm:pt>
    <dgm:pt modelId="{22B81398-968F-4D7E-9803-BC2DF19F190F}" type="pres">
      <dgm:prSet presAssocID="{66D4D2D9-48A4-4152-A2CF-04CD5B015D75}" presName="composite" presStyleCnt="0"/>
      <dgm:spPr/>
    </dgm:pt>
    <dgm:pt modelId="{89D1AD9E-6602-4CEA-A8B0-2B39F2F7D7A9}" type="pres">
      <dgm:prSet presAssocID="{66D4D2D9-48A4-4152-A2CF-04CD5B015D75}" presName="Parent1" presStyleLbl="node1" presStyleIdx="4" presStyleCnt="8" custScaleX="120421">
        <dgm:presLayoutVars>
          <dgm:chMax val="1"/>
          <dgm:chPref val="1"/>
          <dgm:bulletEnabled val="1"/>
        </dgm:presLayoutVars>
      </dgm:prSet>
      <dgm:spPr/>
    </dgm:pt>
    <dgm:pt modelId="{27D7A410-5556-4CC7-9DBD-1FB735E38A2D}" type="pres">
      <dgm:prSet presAssocID="{66D4D2D9-48A4-4152-A2CF-04CD5B015D75}" presName="Childtext1" presStyleLbl="revTx" presStyleIdx="2" presStyleCnt="4">
        <dgm:presLayoutVars>
          <dgm:chMax val="0"/>
          <dgm:chPref val="0"/>
          <dgm:bulletEnabled val="1"/>
        </dgm:presLayoutVars>
      </dgm:prSet>
      <dgm:spPr/>
    </dgm:pt>
    <dgm:pt modelId="{A3E6256E-6AEE-418D-8DF5-90A014031B55}" type="pres">
      <dgm:prSet presAssocID="{66D4D2D9-48A4-4152-A2CF-04CD5B015D75}" presName="BalanceSpacing" presStyleCnt="0"/>
      <dgm:spPr/>
    </dgm:pt>
    <dgm:pt modelId="{4ED1328F-9A0E-4076-B9C8-9B88C4B4CAD7}" type="pres">
      <dgm:prSet presAssocID="{66D4D2D9-48A4-4152-A2CF-04CD5B015D75}" presName="BalanceSpacing1" presStyleCnt="0"/>
      <dgm:spPr/>
    </dgm:pt>
    <dgm:pt modelId="{D81504A1-FC57-40B9-A3BD-EF2B86DCE33F}" type="pres">
      <dgm:prSet presAssocID="{007000A9-3E1A-4A9D-B8F8-C51393230CAD}" presName="Accent1Text" presStyleLbl="node1" presStyleIdx="5" presStyleCnt="8" custScaleX="90748"/>
      <dgm:spPr/>
    </dgm:pt>
    <dgm:pt modelId="{1CBAC159-46F7-4F93-A5B1-7A97A0AF8314}" type="pres">
      <dgm:prSet presAssocID="{007000A9-3E1A-4A9D-B8F8-C51393230CAD}" presName="spaceBetweenRectangles" presStyleCnt="0"/>
      <dgm:spPr/>
    </dgm:pt>
    <dgm:pt modelId="{E4591326-551B-4CAA-9339-7A9683D7461D}" type="pres">
      <dgm:prSet presAssocID="{3182CE67-2B8A-42B0-8998-60F0A8766299}" presName="composite" presStyleCnt="0"/>
      <dgm:spPr/>
    </dgm:pt>
    <dgm:pt modelId="{28D3EF04-E855-41AB-A6D6-8EAD5A9738B2}" type="pres">
      <dgm:prSet presAssocID="{3182CE67-2B8A-42B0-8998-60F0A8766299}" presName="Parent1" presStyleLbl="node1" presStyleIdx="6" presStyleCnt="8" custScaleX="347842" custScaleY="125036">
        <dgm:presLayoutVars>
          <dgm:chMax val="1"/>
          <dgm:chPref val="1"/>
          <dgm:bulletEnabled val="1"/>
        </dgm:presLayoutVars>
      </dgm:prSet>
      <dgm:spPr/>
    </dgm:pt>
    <dgm:pt modelId="{DDDF08DD-D4DC-49D9-AD43-E956D4D2466F}" type="pres">
      <dgm:prSet presAssocID="{3182CE67-2B8A-42B0-8998-60F0A8766299}" presName="Childtext1" presStyleLbl="revTx" presStyleIdx="3" presStyleCnt="4">
        <dgm:presLayoutVars>
          <dgm:chMax val="0"/>
          <dgm:chPref val="0"/>
          <dgm:bulletEnabled val="1"/>
        </dgm:presLayoutVars>
      </dgm:prSet>
      <dgm:spPr/>
    </dgm:pt>
    <dgm:pt modelId="{C031D44E-415F-4321-A222-CD821A6DDD1A}" type="pres">
      <dgm:prSet presAssocID="{3182CE67-2B8A-42B0-8998-60F0A8766299}" presName="BalanceSpacing" presStyleCnt="0"/>
      <dgm:spPr/>
    </dgm:pt>
    <dgm:pt modelId="{0F0CE3FF-4CB0-4B10-B66D-DBDDA0B8AC08}" type="pres">
      <dgm:prSet presAssocID="{3182CE67-2B8A-42B0-8998-60F0A8766299}" presName="BalanceSpacing1" presStyleCnt="0"/>
      <dgm:spPr/>
    </dgm:pt>
    <dgm:pt modelId="{4CB71E41-5E1A-4BD0-82AB-630390E3A61C}" type="pres">
      <dgm:prSet presAssocID="{6E5D84A2-C78E-445B-B7F8-EB2A98F5FBC4}" presName="Accent1Text" presStyleLbl="node1" presStyleIdx="7" presStyleCnt="8" custLinFactX="81978" custLinFactY="-4380" custLinFactNeighborX="100000" custLinFactNeighborY="-100000"/>
      <dgm:spPr/>
    </dgm:pt>
  </dgm:ptLst>
  <dgm:cxnLst>
    <dgm:cxn modelId="{F88A3300-57C6-4A14-80F1-68408903F20A}" type="presOf" srcId="{9E792C08-9CF2-43B2-9360-12F380365742}" destId="{FC16FCC0-AEDE-4BDB-8E5F-D05E1BE504A7}" srcOrd="0" destOrd="0" presId="urn:microsoft.com/office/officeart/2008/layout/AlternatingHexagons"/>
    <dgm:cxn modelId="{BA2DDE0D-30AA-40A9-B2EF-2781F8ED82D5}" type="presOf" srcId="{A19D2BB8-048D-4AE4-B331-21AB7505FBF8}" destId="{92568EB5-187B-49C9-84FA-277EE92EE6C9}" srcOrd="0" destOrd="0" presId="urn:microsoft.com/office/officeart/2008/layout/AlternatingHexagons"/>
    <dgm:cxn modelId="{5E499222-AEA4-47C4-830E-EEBE98C979DE}" type="presOf" srcId="{86699AA3-67E1-4DFC-8865-99F81BBB42BE}" destId="{85039E10-7686-4CCB-89DC-47C516372ABA}" srcOrd="0" destOrd="0" presId="urn:microsoft.com/office/officeart/2008/layout/AlternatingHexagons"/>
    <dgm:cxn modelId="{16E18E61-5634-49AA-B8A7-6310C14DE03F}" srcId="{9E792C08-9CF2-43B2-9360-12F380365742}" destId="{66D4D2D9-48A4-4152-A2CF-04CD5B015D75}" srcOrd="2" destOrd="0" parTransId="{FE9E3B65-3B93-4488-8194-6E9324956606}" sibTransId="{007000A9-3E1A-4A9D-B8F8-C51393230CAD}"/>
    <dgm:cxn modelId="{3063F76F-1E19-4007-94F9-705E89E6CACB}" srcId="{9E792C08-9CF2-43B2-9360-12F380365742}" destId="{F6B7774E-1763-44BD-B04F-B52B0156D902}" srcOrd="1" destOrd="0" parTransId="{4D12ABE3-FDB1-4EA3-B848-F3146D037322}" sibTransId="{0BE72431-FCF5-404C-A8C3-235E942F1B64}"/>
    <dgm:cxn modelId="{6139DD54-0B11-45B4-8211-DDDAB0DC1012}" srcId="{9E792C08-9CF2-43B2-9360-12F380365742}" destId="{A19D2BB8-048D-4AE4-B331-21AB7505FBF8}" srcOrd="0" destOrd="0" parTransId="{44CFD81A-8D7A-4F92-90C9-EB79B34E4FB1}" sibTransId="{86699AA3-67E1-4DFC-8865-99F81BBB42BE}"/>
    <dgm:cxn modelId="{510C8057-96F8-4207-BCF2-C3256C466798}" type="presOf" srcId="{66D4D2D9-48A4-4152-A2CF-04CD5B015D75}" destId="{89D1AD9E-6602-4CEA-A8B0-2B39F2F7D7A9}" srcOrd="0" destOrd="0" presId="urn:microsoft.com/office/officeart/2008/layout/AlternatingHexagons"/>
    <dgm:cxn modelId="{4A6A3B7E-1358-4180-B69B-A851749F245A}" type="presOf" srcId="{0BE72431-FCF5-404C-A8C3-235E942F1B64}" destId="{4191614C-3DE0-4EB0-AA40-FD56DF2394DC}" srcOrd="0" destOrd="0" presId="urn:microsoft.com/office/officeart/2008/layout/AlternatingHexagons"/>
    <dgm:cxn modelId="{71760B88-8D71-44CB-9EED-10EB0429CBA1}" type="presOf" srcId="{6E5D84A2-C78E-445B-B7F8-EB2A98F5FBC4}" destId="{4CB71E41-5E1A-4BD0-82AB-630390E3A61C}" srcOrd="0" destOrd="0" presId="urn:microsoft.com/office/officeart/2008/layout/AlternatingHexagons"/>
    <dgm:cxn modelId="{CE40D98B-814D-40D3-A770-91422E81BAFD}" type="presOf" srcId="{007000A9-3E1A-4A9D-B8F8-C51393230CAD}" destId="{D81504A1-FC57-40B9-A3BD-EF2B86DCE33F}" srcOrd="0" destOrd="0" presId="urn:microsoft.com/office/officeart/2008/layout/AlternatingHexagons"/>
    <dgm:cxn modelId="{80ECEA9A-0765-47A7-95A8-ADEB8172916D}" type="presOf" srcId="{F6B7774E-1763-44BD-B04F-B52B0156D902}" destId="{21FCB123-0C83-479A-957C-74106E8F19C2}" srcOrd="0" destOrd="0" presId="urn:microsoft.com/office/officeart/2008/layout/AlternatingHexagons"/>
    <dgm:cxn modelId="{9C273BAC-8CF7-49F6-BDFF-51553AD0F9B7}" srcId="{9E792C08-9CF2-43B2-9360-12F380365742}" destId="{3182CE67-2B8A-42B0-8998-60F0A8766299}" srcOrd="3" destOrd="0" parTransId="{BB00BD74-62F3-4E2A-90DE-1288906770DC}" sibTransId="{6E5D84A2-C78E-445B-B7F8-EB2A98F5FBC4}"/>
    <dgm:cxn modelId="{7A0BA4EC-DE74-45F5-85EE-9AC551298BA4}" type="presOf" srcId="{3182CE67-2B8A-42B0-8998-60F0A8766299}" destId="{28D3EF04-E855-41AB-A6D6-8EAD5A9738B2}" srcOrd="0" destOrd="0" presId="urn:microsoft.com/office/officeart/2008/layout/AlternatingHexagons"/>
    <dgm:cxn modelId="{F368092D-EC19-4AE6-AFDB-40BE7A596212}" type="presParOf" srcId="{FC16FCC0-AEDE-4BDB-8E5F-D05E1BE504A7}" destId="{D89A39A4-17DF-488B-8C5C-B58EF7EA909D}" srcOrd="0" destOrd="0" presId="urn:microsoft.com/office/officeart/2008/layout/AlternatingHexagons"/>
    <dgm:cxn modelId="{57B5BE45-923C-45C5-8ADF-EC34004AC4ED}" type="presParOf" srcId="{D89A39A4-17DF-488B-8C5C-B58EF7EA909D}" destId="{92568EB5-187B-49C9-84FA-277EE92EE6C9}" srcOrd="0" destOrd="0" presId="urn:microsoft.com/office/officeart/2008/layout/AlternatingHexagons"/>
    <dgm:cxn modelId="{2EE362B0-383F-4A6F-840A-043A4487F2A9}" type="presParOf" srcId="{D89A39A4-17DF-488B-8C5C-B58EF7EA909D}" destId="{34B300D5-9DEA-4F57-B277-05B52A7570FA}" srcOrd="1" destOrd="0" presId="urn:microsoft.com/office/officeart/2008/layout/AlternatingHexagons"/>
    <dgm:cxn modelId="{5C4E5FAD-1E1C-4C4E-915A-AB4244A606BD}" type="presParOf" srcId="{D89A39A4-17DF-488B-8C5C-B58EF7EA909D}" destId="{318DED4A-EA79-4A43-BCE4-994743C36472}" srcOrd="2" destOrd="0" presId="urn:microsoft.com/office/officeart/2008/layout/AlternatingHexagons"/>
    <dgm:cxn modelId="{D6BB555A-1EAB-4D99-8E27-CCCFC2346605}" type="presParOf" srcId="{D89A39A4-17DF-488B-8C5C-B58EF7EA909D}" destId="{2545C93B-49B3-4918-9C3F-AB07D6CF41C7}" srcOrd="3" destOrd="0" presId="urn:microsoft.com/office/officeart/2008/layout/AlternatingHexagons"/>
    <dgm:cxn modelId="{42A36C94-222F-49B8-B9A3-A4AFC5BE6948}" type="presParOf" srcId="{D89A39A4-17DF-488B-8C5C-B58EF7EA909D}" destId="{85039E10-7686-4CCB-89DC-47C516372ABA}" srcOrd="4" destOrd="0" presId="urn:microsoft.com/office/officeart/2008/layout/AlternatingHexagons"/>
    <dgm:cxn modelId="{7A1FCE3E-04E8-4D9F-8678-3CB2996F10BD}" type="presParOf" srcId="{FC16FCC0-AEDE-4BDB-8E5F-D05E1BE504A7}" destId="{1D7E8B34-FCB0-4518-9114-BE30B136E307}" srcOrd="1" destOrd="0" presId="urn:microsoft.com/office/officeart/2008/layout/AlternatingHexagons"/>
    <dgm:cxn modelId="{C463068B-D446-46F6-90DF-EAF7FC83726D}" type="presParOf" srcId="{FC16FCC0-AEDE-4BDB-8E5F-D05E1BE504A7}" destId="{B969474B-157C-4EEF-8F50-71F7F612EBBF}" srcOrd="2" destOrd="0" presId="urn:microsoft.com/office/officeart/2008/layout/AlternatingHexagons"/>
    <dgm:cxn modelId="{AE549887-EF2F-4578-A4F1-292FD03704C6}" type="presParOf" srcId="{B969474B-157C-4EEF-8F50-71F7F612EBBF}" destId="{21FCB123-0C83-479A-957C-74106E8F19C2}" srcOrd="0" destOrd="0" presId="urn:microsoft.com/office/officeart/2008/layout/AlternatingHexagons"/>
    <dgm:cxn modelId="{E86F89B7-7375-44CE-902F-8D50FA53A2C1}" type="presParOf" srcId="{B969474B-157C-4EEF-8F50-71F7F612EBBF}" destId="{7AF93FE5-97D0-486D-B36E-088FEDB71CCE}" srcOrd="1" destOrd="0" presId="urn:microsoft.com/office/officeart/2008/layout/AlternatingHexagons"/>
    <dgm:cxn modelId="{12E3707B-447D-4692-BAAA-4279D1F6BE52}" type="presParOf" srcId="{B969474B-157C-4EEF-8F50-71F7F612EBBF}" destId="{E1C1F7BF-E9AE-4575-9784-B6F555DFFB93}" srcOrd="2" destOrd="0" presId="urn:microsoft.com/office/officeart/2008/layout/AlternatingHexagons"/>
    <dgm:cxn modelId="{2BF6B4D8-D260-4A86-8C51-00BFFE09C7AE}" type="presParOf" srcId="{B969474B-157C-4EEF-8F50-71F7F612EBBF}" destId="{604A5AEA-5CDB-493E-B838-B7748CE2D339}" srcOrd="3" destOrd="0" presId="urn:microsoft.com/office/officeart/2008/layout/AlternatingHexagons"/>
    <dgm:cxn modelId="{AFFC4349-957F-498F-83FD-E08886F7738B}" type="presParOf" srcId="{B969474B-157C-4EEF-8F50-71F7F612EBBF}" destId="{4191614C-3DE0-4EB0-AA40-FD56DF2394DC}" srcOrd="4" destOrd="0" presId="urn:microsoft.com/office/officeart/2008/layout/AlternatingHexagons"/>
    <dgm:cxn modelId="{A08FFABB-AAF2-4180-97DA-28977271290C}" type="presParOf" srcId="{FC16FCC0-AEDE-4BDB-8E5F-D05E1BE504A7}" destId="{666ECA7B-81B0-4541-9843-C8F8B0DDF475}" srcOrd="3" destOrd="0" presId="urn:microsoft.com/office/officeart/2008/layout/AlternatingHexagons"/>
    <dgm:cxn modelId="{93B0BF8E-DDCD-43F5-9119-E9BC1B424BF0}" type="presParOf" srcId="{FC16FCC0-AEDE-4BDB-8E5F-D05E1BE504A7}" destId="{22B81398-968F-4D7E-9803-BC2DF19F190F}" srcOrd="4" destOrd="0" presId="urn:microsoft.com/office/officeart/2008/layout/AlternatingHexagons"/>
    <dgm:cxn modelId="{ACAE3158-7C37-4877-ADE6-F0FBDF2BC3A5}" type="presParOf" srcId="{22B81398-968F-4D7E-9803-BC2DF19F190F}" destId="{89D1AD9E-6602-4CEA-A8B0-2B39F2F7D7A9}" srcOrd="0" destOrd="0" presId="urn:microsoft.com/office/officeart/2008/layout/AlternatingHexagons"/>
    <dgm:cxn modelId="{FBBB8766-46AF-409F-BF2F-3C58CA541222}" type="presParOf" srcId="{22B81398-968F-4D7E-9803-BC2DF19F190F}" destId="{27D7A410-5556-4CC7-9DBD-1FB735E38A2D}" srcOrd="1" destOrd="0" presId="urn:microsoft.com/office/officeart/2008/layout/AlternatingHexagons"/>
    <dgm:cxn modelId="{AD316AD3-36A8-47CA-8D64-B6AB6AF94E3A}" type="presParOf" srcId="{22B81398-968F-4D7E-9803-BC2DF19F190F}" destId="{A3E6256E-6AEE-418D-8DF5-90A014031B55}" srcOrd="2" destOrd="0" presId="urn:microsoft.com/office/officeart/2008/layout/AlternatingHexagons"/>
    <dgm:cxn modelId="{B8124F13-5FBB-4386-968C-9D2694EF59C5}" type="presParOf" srcId="{22B81398-968F-4D7E-9803-BC2DF19F190F}" destId="{4ED1328F-9A0E-4076-B9C8-9B88C4B4CAD7}" srcOrd="3" destOrd="0" presId="urn:microsoft.com/office/officeart/2008/layout/AlternatingHexagons"/>
    <dgm:cxn modelId="{6B6B5657-673B-4C99-A366-150C25D0940B}" type="presParOf" srcId="{22B81398-968F-4D7E-9803-BC2DF19F190F}" destId="{D81504A1-FC57-40B9-A3BD-EF2B86DCE33F}" srcOrd="4" destOrd="0" presId="urn:microsoft.com/office/officeart/2008/layout/AlternatingHexagons"/>
    <dgm:cxn modelId="{E8527839-E03C-47C3-AB19-BE6B34C9578B}" type="presParOf" srcId="{FC16FCC0-AEDE-4BDB-8E5F-D05E1BE504A7}" destId="{1CBAC159-46F7-4F93-A5B1-7A97A0AF8314}" srcOrd="5" destOrd="0" presId="urn:microsoft.com/office/officeart/2008/layout/AlternatingHexagons"/>
    <dgm:cxn modelId="{25AE5AE8-2437-4B0A-9334-779F22CBBDCD}" type="presParOf" srcId="{FC16FCC0-AEDE-4BDB-8E5F-D05E1BE504A7}" destId="{E4591326-551B-4CAA-9339-7A9683D7461D}" srcOrd="6" destOrd="0" presId="urn:microsoft.com/office/officeart/2008/layout/AlternatingHexagons"/>
    <dgm:cxn modelId="{1DD01ADC-FF05-4D52-A434-CBC9354D8C8E}" type="presParOf" srcId="{E4591326-551B-4CAA-9339-7A9683D7461D}" destId="{28D3EF04-E855-41AB-A6D6-8EAD5A9738B2}" srcOrd="0" destOrd="0" presId="urn:microsoft.com/office/officeart/2008/layout/AlternatingHexagons"/>
    <dgm:cxn modelId="{7E1A5B04-F96B-49FA-92DE-4A669B7F7662}" type="presParOf" srcId="{E4591326-551B-4CAA-9339-7A9683D7461D}" destId="{DDDF08DD-D4DC-49D9-AD43-E956D4D2466F}" srcOrd="1" destOrd="0" presId="urn:microsoft.com/office/officeart/2008/layout/AlternatingHexagons"/>
    <dgm:cxn modelId="{C4D8C8F5-1611-43F1-8522-8A79E0BB3E29}" type="presParOf" srcId="{E4591326-551B-4CAA-9339-7A9683D7461D}" destId="{C031D44E-415F-4321-A222-CD821A6DDD1A}" srcOrd="2" destOrd="0" presId="urn:microsoft.com/office/officeart/2008/layout/AlternatingHexagons"/>
    <dgm:cxn modelId="{4F85845A-CF7C-4B12-A5C2-E050D7D11B0E}" type="presParOf" srcId="{E4591326-551B-4CAA-9339-7A9683D7461D}" destId="{0F0CE3FF-4CB0-4B10-B66D-DBDDA0B8AC08}" srcOrd="3" destOrd="0" presId="urn:microsoft.com/office/officeart/2008/layout/AlternatingHexagons"/>
    <dgm:cxn modelId="{03AF9121-C257-4159-963F-5A54B0B20DBC}" type="presParOf" srcId="{E4591326-551B-4CAA-9339-7A9683D7461D}" destId="{4CB71E41-5E1A-4BD0-82AB-630390E3A61C}"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548E2-12C3-4CF4-983A-E56C5829E424}">
      <dsp:nvSpPr>
        <dsp:cNvPr id="0" name=""/>
        <dsp:cNvSpPr/>
      </dsp:nvSpPr>
      <dsp:spPr>
        <a:xfrm>
          <a:off x="2839" y="7042"/>
          <a:ext cx="1088472" cy="435389"/>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w="9525" cap="flat" cmpd="sng" algn="ctr">
          <a:noFill/>
          <a:prstDash val="solid"/>
        </a:ln>
        <a:effectLst>
          <a:outerShdw blurRad="57785" dist="33020" dir="3180000" algn="ctr" rotWithShape="0">
            <a:srgbClr val="000000">
              <a:alpha val="30000"/>
            </a:srgbClr>
          </a:outerShdw>
        </a:effectLst>
        <a:scene3d>
          <a:camera prst="orthographicFront">
            <a:rot lat="0" lon="0" rev="0"/>
          </a:camera>
          <a:lightRig rig="brightRoom" dir="t">
            <a:rot lat="0" lon="0" rev="600000"/>
          </a:lightRig>
        </a:scene3d>
        <a:sp3d prstMaterial="metal">
          <a:bevelT w="38100" h="57150" prst="angle"/>
        </a:sp3d>
      </dsp:spPr>
      <dsp:style>
        <a:lnRef idx="1">
          <a:scrgbClr r="0" g="0" b="0"/>
        </a:lnRef>
        <a:fillRef idx="2">
          <a:scrgbClr r="0" g="0" b="0"/>
        </a:fillRef>
        <a:effectRef idx="1">
          <a:scrgbClr r="0" g="0" b="0"/>
        </a:effectRef>
        <a:fontRef idx="minor">
          <a:schemeClr val="dk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Lato" panose="020F0502020204030203" pitchFamily="34" charset="0"/>
              <a:ea typeface="Lato" panose="020F0502020204030203" pitchFamily="34" charset="0"/>
              <a:cs typeface="Lato" panose="020F0502020204030203" pitchFamily="34" charset="0"/>
            </a:rPr>
            <a:t>Rahul Dogra</a:t>
          </a:r>
        </a:p>
      </dsp:txBody>
      <dsp:txXfrm>
        <a:off x="2839" y="7042"/>
        <a:ext cx="1088472" cy="435389"/>
      </dsp:txXfrm>
    </dsp:sp>
    <dsp:sp modelId="{42634E7A-CB4B-4DA8-A9F7-F7D6F09B226E}">
      <dsp:nvSpPr>
        <dsp:cNvPr id="0" name=""/>
        <dsp:cNvSpPr/>
      </dsp:nvSpPr>
      <dsp:spPr>
        <a:xfrm>
          <a:off x="2839" y="442431"/>
          <a:ext cx="1088472" cy="1141920"/>
        </a:xfrm>
        <a:prstGeom prst="rect">
          <a:avLst/>
        </a:prstGeom>
        <a:solidFill>
          <a:schemeClr val="accent2">
            <a:tint val="40000"/>
            <a:alpha val="90000"/>
            <a:hueOff val="0"/>
            <a:satOff val="0"/>
            <a:lumOff val="0"/>
            <a:alphaOff val="0"/>
          </a:schemeClr>
        </a:solidFill>
        <a:ln w="9525" cap="flat" cmpd="sng" algn="ctr">
          <a:noFill/>
          <a:prstDash val="solid"/>
        </a:ln>
        <a:effectLst>
          <a:outerShdw blurRad="57785" dist="33020" dir="3180000" algn="ctr" rotWithShape="0">
            <a:srgbClr val="000000">
              <a:alpha val="30000"/>
            </a:srgbClr>
          </a:outerShdw>
        </a:effectLst>
        <a:scene3d>
          <a:camera prst="orthographicFront">
            <a:rot lat="0" lon="0" rev="0"/>
          </a:camera>
          <a:lightRig rig="brightRoom" dir="t">
            <a:rot lat="0" lon="0" rev="600000"/>
          </a:lightRig>
        </a:scene3d>
        <a:sp3d prstMaterial="metal">
          <a:bevelT w="38100" h="57150" prst="angle"/>
        </a:sp3d>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ctr" defTabSz="488950">
            <a:lnSpc>
              <a:spcPct val="90000"/>
            </a:lnSpc>
            <a:spcBef>
              <a:spcPct val="0"/>
            </a:spcBef>
            <a:spcAft>
              <a:spcPct val="15000"/>
            </a:spcAft>
            <a:buClr>
              <a:schemeClr val="tx1"/>
            </a:buClr>
            <a:buNone/>
          </a:pPr>
          <a:endParaRPr lang="en-IN" sz="1100" kern="1200" dirty="0">
            <a:latin typeface="Lato" panose="020F0502020204030203" pitchFamily="34" charset="0"/>
            <a:ea typeface="Lato" panose="020F0502020204030203" pitchFamily="34" charset="0"/>
            <a:cs typeface="Lato" panose="020F0502020204030203" pitchFamily="34" charset="0"/>
          </a:endParaRPr>
        </a:p>
        <a:p>
          <a:pPr marL="57150" lvl="1" indent="-57150" algn="ctr" defTabSz="488950">
            <a:lnSpc>
              <a:spcPct val="90000"/>
            </a:lnSpc>
            <a:spcBef>
              <a:spcPct val="0"/>
            </a:spcBef>
            <a:spcAft>
              <a:spcPct val="15000"/>
            </a:spcAft>
            <a:buClr>
              <a:schemeClr val="tx1"/>
            </a:buClr>
            <a:buNone/>
          </a:pPr>
          <a:r>
            <a:rPr lang="en-US" sz="1100" kern="1200" dirty="0">
              <a:latin typeface="Lato" panose="020F0502020204030203" pitchFamily="34" charset="0"/>
              <a:ea typeface="Lato" panose="020F0502020204030203" pitchFamily="34" charset="0"/>
              <a:cs typeface="Lato" panose="020F0502020204030203" pitchFamily="34" charset="0"/>
            </a:rPr>
            <a:t>Product  Design Engineer</a:t>
          </a:r>
          <a:endParaRPr lang="en-IN" sz="1100" kern="1200" dirty="0">
            <a:latin typeface="Lato" panose="020F0502020204030203" pitchFamily="34" charset="0"/>
            <a:ea typeface="Lato" panose="020F0502020204030203" pitchFamily="34" charset="0"/>
            <a:cs typeface="Lato" panose="020F0502020204030203" pitchFamily="34" charset="0"/>
          </a:endParaRPr>
        </a:p>
      </dsp:txBody>
      <dsp:txXfrm>
        <a:off x="2839" y="442431"/>
        <a:ext cx="1088472" cy="1141920"/>
      </dsp:txXfrm>
    </dsp:sp>
    <dsp:sp modelId="{9210C68E-FCA1-4497-8682-E6FC25B50C6F}">
      <dsp:nvSpPr>
        <dsp:cNvPr id="0" name=""/>
        <dsp:cNvSpPr/>
      </dsp:nvSpPr>
      <dsp:spPr>
        <a:xfrm>
          <a:off x="1243698" y="7042"/>
          <a:ext cx="1088472" cy="435389"/>
        </a:xfrm>
        <a:prstGeom prst="rect">
          <a:avLst/>
        </a:prstGeom>
        <a:gradFill rotWithShape="0">
          <a:gsLst>
            <a:gs pos="0">
              <a:schemeClr val="accent2">
                <a:hueOff val="-3438685"/>
                <a:satOff val="-16563"/>
                <a:lumOff val="17157"/>
                <a:alphaOff val="0"/>
                <a:tint val="50000"/>
                <a:satMod val="300000"/>
              </a:schemeClr>
            </a:gs>
            <a:gs pos="35000">
              <a:schemeClr val="accent2">
                <a:hueOff val="-3438685"/>
                <a:satOff val="-16563"/>
                <a:lumOff val="17157"/>
                <a:alphaOff val="0"/>
                <a:tint val="37000"/>
                <a:satMod val="300000"/>
              </a:schemeClr>
            </a:gs>
            <a:gs pos="100000">
              <a:schemeClr val="accent2">
                <a:hueOff val="-3438685"/>
                <a:satOff val="-16563"/>
                <a:lumOff val="17157"/>
                <a:alphaOff val="0"/>
                <a:tint val="15000"/>
                <a:satMod val="350000"/>
              </a:schemeClr>
            </a:gs>
          </a:gsLst>
          <a:lin ang="16200000" scaled="1"/>
        </a:gradFill>
        <a:ln w="9525" cap="flat" cmpd="sng" algn="ctr">
          <a:noFill/>
          <a:prstDash val="solid"/>
        </a:ln>
        <a:effectLst>
          <a:outerShdw blurRad="57785" dist="33020" dir="3180000" algn="ctr" rotWithShape="0">
            <a:srgbClr val="000000">
              <a:alpha val="30000"/>
            </a:srgbClr>
          </a:outerShdw>
        </a:effectLst>
        <a:scene3d>
          <a:camera prst="orthographicFront">
            <a:rot lat="0" lon="0" rev="0"/>
          </a:camera>
          <a:lightRig rig="brightRoom" dir="t">
            <a:rot lat="0" lon="0" rev="600000"/>
          </a:lightRig>
        </a:scene3d>
        <a:sp3d prstMaterial="metal">
          <a:bevelT w="38100" h="57150" prst="angle"/>
        </a:sp3d>
      </dsp:spPr>
      <dsp:style>
        <a:lnRef idx="1">
          <a:scrgbClr r="0" g="0" b="0"/>
        </a:lnRef>
        <a:fillRef idx="2">
          <a:scrgbClr r="0" g="0" b="0"/>
        </a:fillRef>
        <a:effectRef idx="1">
          <a:scrgbClr r="0" g="0" b="0"/>
        </a:effectRef>
        <a:fontRef idx="minor">
          <a:schemeClr val="dk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Lato" panose="020F0502020204030203" pitchFamily="34" charset="0"/>
              <a:ea typeface="Lato" panose="020F0502020204030203" pitchFamily="34" charset="0"/>
              <a:cs typeface="Lato" panose="020F0502020204030203" pitchFamily="34" charset="0"/>
            </a:rPr>
            <a:t>Veena Viswanathan</a:t>
          </a:r>
        </a:p>
      </dsp:txBody>
      <dsp:txXfrm>
        <a:off x="1243698" y="7042"/>
        <a:ext cx="1088472" cy="435389"/>
      </dsp:txXfrm>
    </dsp:sp>
    <dsp:sp modelId="{B9E260B2-2A26-4DF9-8401-095661EE6A98}">
      <dsp:nvSpPr>
        <dsp:cNvPr id="0" name=""/>
        <dsp:cNvSpPr/>
      </dsp:nvSpPr>
      <dsp:spPr>
        <a:xfrm>
          <a:off x="1243698" y="442431"/>
          <a:ext cx="1088472" cy="1141920"/>
        </a:xfrm>
        <a:prstGeom prst="rect">
          <a:avLst/>
        </a:prstGeom>
        <a:solidFill>
          <a:schemeClr val="accent2">
            <a:tint val="40000"/>
            <a:alpha val="90000"/>
            <a:hueOff val="-3531552"/>
            <a:satOff val="-3630"/>
            <a:lumOff val="4359"/>
            <a:alphaOff val="0"/>
          </a:schemeClr>
        </a:solidFill>
        <a:ln w="9525" cap="flat" cmpd="sng" algn="ctr">
          <a:noFill/>
          <a:prstDash val="solid"/>
        </a:ln>
        <a:effectLst>
          <a:outerShdw blurRad="57785" dist="33020" dir="3180000" algn="ctr" rotWithShape="0">
            <a:srgbClr val="000000">
              <a:alpha val="30000"/>
            </a:srgbClr>
          </a:outerShdw>
        </a:effectLst>
        <a:scene3d>
          <a:camera prst="orthographicFront">
            <a:rot lat="0" lon="0" rev="0"/>
          </a:camera>
          <a:lightRig rig="brightRoom" dir="t">
            <a:rot lat="0" lon="0" rev="600000"/>
          </a:lightRig>
        </a:scene3d>
        <a:sp3d prstMaterial="metal">
          <a:bevelT w="38100" h="57150" prst="angle"/>
        </a:sp3d>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ctr" defTabSz="488950">
            <a:lnSpc>
              <a:spcPct val="90000"/>
            </a:lnSpc>
            <a:spcBef>
              <a:spcPct val="0"/>
            </a:spcBef>
            <a:spcAft>
              <a:spcPct val="15000"/>
            </a:spcAft>
            <a:buClrTx/>
            <a:buFont typeface="Arial" panose="020B0604020202020204" pitchFamily="34" charset="0"/>
            <a:buNone/>
          </a:pPr>
          <a:endParaRPr lang="en-IN" sz="1100" kern="1200" dirty="0">
            <a:latin typeface="Lato" panose="020F0502020204030203" pitchFamily="34" charset="0"/>
            <a:ea typeface="Lato" panose="020F0502020204030203" pitchFamily="34" charset="0"/>
            <a:cs typeface="Lato" panose="020F0502020204030203" pitchFamily="34" charset="0"/>
          </a:endParaRPr>
        </a:p>
        <a:p>
          <a:pPr marL="57150" lvl="1" indent="-57150" algn="ctr" defTabSz="488950">
            <a:lnSpc>
              <a:spcPct val="90000"/>
            </a:lnSpc>
            <a:spcBef>
              <a:spcPct val="0"/>
            </a:spcBef>
            <a:spcAft>
              <a:spcPct val="15000"/>
            </a:spcAft>
            <a:buClrTx/>
            <a:buFont typeface="Arial" panose="020B0604020202020204" pitchFamily="34" charset="0"/>
            <a:buNone/>
          </a:pPr>
          <a:r>
            <a:rPr lang="en-IN" sz="1100" kern="1200" dirty="0">
              <a:latin typeface="Lato" panose="020F0502020204030203" pitchFamily="34" charset="0"/>
              <a:ea typeface="Lato" panose="020F0502020204030203" pitchFamily="34" charset="0"/>
              <a:cs typeface="Lato" panose="020F0502020204030203" pitchFamily="34" charset="0"/>
            </a:rPr>
            <a:t>Analytics &amp; Strategy Expert. Presentation Specialist </a:t>
          </a:r>
        </a:p>
      </dsp:txBody>
      <dsp:txXfrm>
        <a:off x="1243698" y="442431"/>
        <a:ext cx="1088472" cy="1141920"/>
      </dsp:txXfrm>
    </dsp:sp>
    <dsp:sp modelId="{16CA2CBC-7EC5-43EA-806D-7FA475FA3953}">
      <dsp:nvSpPr>
        <dsp:cNvPr id="0" name=""/>
        <dsp:cNvSpPr/>
      </dsp:nvSpPr>
      <dsp:spPr>
        <a:xfrm>
          <a:off x="2484557" y="7042"/>
          <a:ext cx="1088472" cy="435389"/>
        </a:xfrm>
        <a:prstGeom prst="rect">
          <a:avLst/>
        </a:prstGeom>
        <a:solidFill>
          <a:schemeClr val="accent1">
            <a:lumMod val="60000"/>
            <a:lumOff val="40000"/>
          </a:schemeClr>
        </a:solidFill>
        <a:ln w="9525" cap="flat" cmpd="sng" algn="ctr">
          <a:noFill/>
          <a:prstDash val="solid"/>
        </a:ln>
        <a:effectLst>
          <a:outerShdw blurRad="57785" dist="33020" dir="3180000" algn="ctr" rotWithShape="0">
            <a:srgbClr val="000000">
              <a:alpha val="30000"/>
            </a:srgbClr>
          </a:outerShdw>
        </a:effectLst>
        <a:scene3d>
          <a:camera prst="orthographicFront">
            <a:rot lat="0" lon="0" rev="0"/>
          </a:camera>
          <a:lightRig rig="brightRoom" dir="t">
            <a:rot lat="0" lon="0" rev="600000"/>
          </a:lightRig>
        </a:scene3d>
        <a:sp3d prstMaterial="metal">
          <a:bevelT w="38100" h="57150" prst="angle"/>
        </a:sp3d>
      </dsp:spPr>
      <dsp:style>
        <a:lnRef idx="1">
          <a:scrgbClr r="0" g="0" b="0"/>
        </a:lnRef>
        <a:fillRef idx="2">
          <a:scrgbClr r="0" g="0" b="0"/>
        </a:fillRef>
        <a:effectRef idx="1">
          <a:scrgbClr r="0" g="0" b="0"/>
        </a:effectRef>
        <a:fontRef idx="minor">
          <a:schemeClr val="dk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Lato" panose="020F0502020204030203" pitchFamily="34" charset="0"/>
              <a:ea typeface="Lato" panose="020F0502020204030203" pitchFamily="34" charset="0"/>
              <a:cs typeface="Lato" panose="020F0502020204030203" pitchFamily="34" charset="0"/>
            </a:rPr>
            <a:t>Rahul </a:t>
          </a:r>
          <a:r>
            <a:rPr lang="en-IN" sz="1200" kern="1200" dirty="0" err="1">
              <a:latin typeface="Lato" panose="020F0502020204030203" pitchFamily="34" charset="0"/>
              <a:ea typeface="Lato" panose="020F0502020204030203" pitchFamily="34" charset="0"/>
              <a:cs typeface="Lato" panose="020F0502020204030203" pitchFamily="34" charset="0"/>
            </a:rPr>
            <a:t>Kadgavkar</a:t>
          </a:r>
          <a:endParaRPr lang="en-IN" sz="1200" kern="1200" dirty="0">
            <a:latin typeface="Lato" panose="020F0502020204030203" pitchFamily="34" charset="0"/>
            <a:ea typeface="Lato" panose="020F0502020204030203" pitchFamily="34" charset="0"/>
            <a:cs typeface="Lato" panose="020F0502020204030203" pitchFamily="34" charset="0"/>
          </a:endParaRPr>
        </a:p>
      </dsp:txBody>
      <dsp:txXfrm>
        <a:off x="2484557" y="7042"/>
        <a:ext cx="1088472" cy="435389"/>
      </dsp:txXfrm>
    </dsp:sp>
    <dsp:sp modelId="{EDD9E726-C31C-40ED-8E39-B1A182DA2095}">
      <dsp:nvSpPr>
        <dsp:cNvPr id="0" name=""/>
        <dsp:cNvSpPr/>
      </dsp:nvSpPr>
      <dsp:spPr>
        <a:xfrm>
          <a:off x="2484557" y="442431"/>
          <a:ext cx="1088472" cy="1141920"/>
        </a:xfrm>
        <a:prstGeom prst="rect">
          <a:avLst/>
        </a:prstGeom>
        <a:solidFill>
          <a:schemeClr val="bg2">
            <a:lumMod val="10000"/>
            <a:lumOff val="90000"/>
            <a:alpha val="90000"/>
          </a:schemeClr>
        </a:solidFill>
        <a:ln w="9525" cap="flat" cmpd="sng" algn="ctr">
          <a:noFill/>
          <a:prstDash val="solid"/>
        </a:ln>
        <a:effectLst>
          <a:outerShdw blurRad="57785" dist="33020" dir="3180000" algn="ctr" rotWithShape="0">
            <a:srgbClr val="000000">
              <a:alpha val="30000"/>
            </a:srgbClr>
          </a:outerShdw>
        </a:effectLst>
        <a:scene3d>
          <a:camera prst="orthographicFront">
            <a:rot lat="0" lon="0" rev="0"/>
          </a:camera>
          <a:lightRig rig="brightRoom" dir="t">
            <a:rot lat="0" lon="0" rev="600000"/>
          </a:lightRig>
        </a:scene3d>
        <a:sp3d prstMaterial="metal">
          <a:bevelT w="38100" h="57150" prst="angle"/>
        </a:sp3d>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ctr" defTabSz="488950">
            <a:lnSpc>
              <a:spcPct val="90000"/>
            </a:lnSpc>
            <a:spcBef>
              <a:spcPct val="0"/>
            </a:spcBef>
            <a:spcAft>
              <a:spcPct val="15000"/>
            </a:spcAft>
            <a:buClrTx/>
            <a:buFont typeface="Arial" panose="020B0604020202020204" pitchFamily="34" charset="0"/>
            <a:buNone/>
          </a:pPr>
          <a:endParaRPr lang="en-IN" sz="1100" kern="1200" dirty="0">
            <a:latin typeface="Lato" panose="020F0502020204030203" pitchFamily="34" charset="0"/>
            <a:ea typeface="Lato" panose="020F0502020204030203" pitchFamily="34" charset="0"/>
            <a:cs typeface="Lato" panose="020F0502020204030203" pitchFamily="34" charset="0"/>
          </a:endParaRPr>
        </a:p>
        <a:p>
          <a:pPr marL="57150" lvl="1" indent="-57150" algn="ctr" defTabSz="488950">
            <a:lnSpc>
              <a:spcPct val="90000"/>
            </a:lnSpc>
            <a:spcBef>
              <a:spcPct val="0"/>
            </a:spcBef>
            <a:spcAft>
              <a:spcPct val="15000"/>
            </a:spcAft>
            <a:buClrTx/>
            <a:buFont typeface="Arial" panose="020B0604020202020204" pitchFamily="34" charset="0"/>
            <a:buNone/>
          </a:pPr>
          <a:endParaRPr lang="en-IN" sz="1100" kern="1200" dirty="0">
            <a:latin typeface="Lato" panose="020F0502020204030203" pitchFamily="34" charset="0"/>
            <a:ea typeface="Lato" panose="020F0502020204030203" pitchFamily="34" charset="0"/>
            <a:cs typeface="Lato" panose="020F0502020204030203" pitchFamily="34" charset="0"/>
          </a:endParaRPr>
        </a:p>
        <a:p>
          <a:pPr marL="57150" lvl="1" indent="-57150" algn="ctr" defTabSz="488950">
            <a:lnSpc>
              <a:spcPct val="90000"/>
            </a:lnSpc>
            <a:spcBef>
              <a:spcPct val="0"/>
            </a:spcBef>
            <a:spcAft>
              <a:spcPct val="15000"/>
            </a:spcAft>
            <a:buClrTx/>
            <a:buFont typeface="Arial" panose="020B0604020202020204" pitchFamily="34" charset="0"/>
            <a:buNone/>
          </a:pPr>
          <a:r>
            <a:rPr lang="en-IN" sz="1100" kern="1200" dirty="0">
              <a:latin typeface="Lato" panose="020F0502020204030203" pitchFamily="34" charset="0"/>
              <a:ea typeface="Lato" panose="020F0502020204030203" pitchFamily="34" charset="0"/>
              <a:cs typeface="Lato" panose="020F0502020204030203" pitchFamily="34" charset="0"/>
            </a:rPr>
            <a:t>Cloud/IT Engineer</a:t>
          </a:r>
        </a:p>
      </dsp:txBody>
      <dsp:txXfrm>
        <a:off x="2484557" y="442431"/>
        <a:ext cx="1088472" cy="1141920"/>
      </dsp:txXfrm>
    </dsp:sp>
    <dsp:sp modelId="{AC1FB3CD-AD8D-4C6E-95FD-41F0B8E5E6CC}">
      <dsp:nvSpPr>
        <dsp:cNvPr id="0" name=""/>
        <dsp:cNvSpPr/>
      </dsp:nvSpPr>
      <dsp:spPr>
        <a:xfrm>
          <a:off x="3725416" y="7042"/>
          <a:ext cx="1088472" cy="435389"/>
        </a:xfrm>
        <a:prstGeom prst="rect">
          <a:avLst/>
        </a:prstGeom>
        <a:solidFill>
          <a:srgbClr val="FFCCFF"/>
        </a:solidFill>
        <a:ln w="9525" cap="flat" cmpd="sng" algn="ctr">
          <a:noFill/>
          <a:prstDash val="solid"/>
        </a:ln>
        <a:effectLst>
          <a:outerShdw blurRad="57785" dist="33020" dir="3180000" algn="ctr" rotWithShape="0">
            <a:srgbClr val="000000">
              <a:alpha val="30000"/>
            </a:srgbClr>
          </a:outerShdw>
        </a:effectLst>
        <a:scene3d>
          <a:camera prst="orthographicFront">
            <a:rot lat="0" lon="0" rev="0"/>
          </a:camera>
          <a:lightRig rig="brightRoom" dir="t">
            <a:rot lat="0" lon="0" rev="600000"/>
          </a:lightRig>
        </a:scene3d>
        <a:sp3d prstMaterial="metal">
          <a:bevelT w="38100" h="57150" prst="angle"/>
        </a:sp3d>
      </dsp:spPr>
      <dsp:style>
        <a:lnRef idx="1">
          <a:scrgbClr r="0" g="0" b="0"/>
        </a:lnRef>
        <a:fillRef idx="2">
          <a:scrgbClr r="0" g="0" b="0"/>
        </a:fillRef>
        <a:effectRef idx="1">
          <a:scrgbClr r="0" g="0" b="0"/>
        </a:effectRef>
        <a:fontRef idx="minor">
          <a:schemeClr val="dk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Lato" panose="020F0502020204030203" pitchFamily="34" charset="0"/>
              <a:ea typeface="Lato" panose="020F0502020204030203" pitchFamily="34" charset="0"/>
              <a:cs typeface="Lato" panose="020F0502020204030203" pitchFamily="34" charset="0"/>
            </a:rPr>
            <a:t>Koushik Karan</a:t>
          </a:r>
        </a:p>
      </dsp:txBody>
      <dsp:txXfrm>
        <a:off x="3725416" y="7042"/>
        <a:ext cx="1088472" cy="435389"/>
      </dsp:txXfrm>
    </dsp:sp>
    <dsp:sp modelId="{61A58C4C-3944-4A8D-AF5E-7BFD9611B2A2}">
      <dsp:nvSpPr>
        <dsp:cNvPr id="0" name=""/>
        <dsp:cNvSpPr/>
      </dsp:nvSpPr>
      <dsp:spPr>
        <a:xfrm>
          <a:off x="3725416" y="442431"/>
          <a:ext cx="1088472" cy="1141920"/>
        </a:xfrm>
        <a:prstGeom prst="rect">
          <a:avLst/>
        </a:prstGeom>
        <a:solidFill>
          <a:schemeClr val="bg1">
            <a:lumMod val="85000"/>
            <a:alpha val="90000"/>
          </a:schemeClr>
        </a:solidFill>
        <a:ln w="9525" cap="flat" cmpd="sng" algn="ctr">
          <a:noFill/>
          <a:prstDash val="solid"/>
        </a:ln>
        <a:effectLst>
          <a:outerShdw blurRad="57785" dist="33020" dir="3180000" algn="ctr" rotWithShape="0">
            <a:srgbClr val="000000">
              <a:alpha val="30000"/>
            </a:srgbClr>
          </a:outerShdw>
        </a:effectLst>
        <a:scene3d>
          <a:camera prst="orthographicFront">
            <a:rot lat="0" lon="0" rev="0"/>
          </a:camera>
          <a:lightRig rig="brightRoom" dir="t">
            <a:rot lat="0" lon="0" rev="600000"/>
          </a:lightRig>
        </a:scene3d>
        <a:sp3d prstMaterial="metal">
          <a:bevelT w="38100" h="57150" prst="angle"/>
        </a:sp3d>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ctr" defTabSz="488950">
            <a:lnSpc>
              <a:spcPct val="90000"/>
            </a:lnSpc>
            <a:spcBef>
              <a:spcPct val="0"/>
            </a:spcBef>
            <a:spcAft>
              <a:spcPct val="15000"/>
            </a:spcAft>
            <a:buClrTx/>
            <a:buFont typeface="Arial" panose="020B0604020202020204" pitchFamily="34" charset="0"/>
            <a:buNone/>
          </a:pPr>
          <a:endParaRPr lang="en-IN" sz="1100" kern="1200" dirty="0">
            <a:latin typeface="Lato" panose="020F0502020204030203" pitchFamily="34" charset="0"/>
            <a:ea typeface="Lato" panose="020F0502020204030203" pitchFamily="34" charset="0"/>
            <a:cs typeface="Lato" panose="020F0502020204030203" pitchFamily="34" charset="0"/>
          </a:endParaRPr>
        </a:p>
        <a:p>
          <a:pPr marL="57150" lvl="1" indent="-57150" algn="ctr" defTabSz="488950">
            <a:lnSpc>
              <a:spcPct val="90000"/>
            </a:lnSpc>
            <a:spcBef>
              <a:spcPct val="0"/>
            </a:spcBef>
            <a:spcAft>
              <a:spcPct val="15000"/>
            </a:spcAft>
            <a:buClrTx/>
            <a:buFont typeface="Arial" panose="020B0604020202020204" pitchFamily="34" charset="0"/>
            <a:buNone/>
          </a:pPr>
          <a:endParaRPr lang="en-IN" sz="1100" kern="1200" dirty="0">
            <a:latin typeface="Lato" panose="020F0502020204030203" pitchFamily="34" charset="0"/>
            <a:ea typeface="Lato" panose="020F0502020204030203" pitchFamily="34" charset="0"/>
            <a:cs typeface="Lato" panose="020F0502020204030203" pitchFamily="34" charset="0"/>
          </a:endParaRPr>
        </a:p>
        <a:p>
          <a:pPr marL="57150" lvl="1" indent="-57150" algn="ctr" defTabSz="488950">
            <a:lnSpc>
              <a:spcPct val="90000"/>
            </a:lnSpc>
            <a:spcBef>
              <a:spcPct val="0"/>
            </a:spcBef>
            <a:spcAft>
              <a:spcPct val="15000"/>
            </a:spcAft>
            <a:buClrTx/>
            <a:buFont typeface="Arial" panose="020B0604020202020204" pitchFamily="34" charset="0"/>
            <a:buNone/>
          </a:pPr>
          <a:r>
            <a:rPr lang="en-US" sz="1100" kern="1200" dirty="0">
              <a:latin typeface="Lato" panose="020F0502020204030203" pitchFamily="34" charset="0"/>
              <a:ea typeface="Lato" panose="020F0502020204030203" pitchFamily="34" charset="0"/>
              <a:cs typeface="Lato" panose="020F0502020204030203" pitchFamily="34" charset="0"/>
            </a:rPr>
            <a:t>Electronics &amp; IOT Engineer</a:t>
          </a:r>
          <a:endParaRPr lang="en-IN" sz="1100" kern="1200" dirty="0">
            <a:latin typeface="Lato" panose="020F0502020204030203" pitchFamily="34" charset="0"/>
            <a:ea typeface="Lato" panose="020F0502020204030203" pitchFamily="34" charset="0"/>
            <a:cs typeface="Lato" panose="020F0502020204030203" pitchFamily="34" charset="0"/>
          </a:endParaRPr>
        </a:p>
        <a:p>
          <a:pPr marL="57150" lvl="1" indent="-57150" algn="ctr" defTabSz="488950">
            <a:lnSpc>
              <a:spcPct val="90000"/>
            </a:lnSpc>
            <a:spcBef>
              <a:spcPct val="0"/>
            </a:spcBef>
            <a:spcAft>
              <a:spcPct val="15000"/>
            </a:spcAft>
            <a:buClr>
              <a:schemeClr val="bg1"/>
            </a:buClr>
            <a:buFont typeface="Wingdings" panose="05000000000000000000" pitchFamily="2" charset="2"/>
            <a:buNone/>
          </a:pPr>
          <a:endParaRPr lang="en-IN" sz="1100" kern="1200" dirty="0">
            <a:latin typeface="Lato" panose="020F0502020204030203" pitchFamily="34" charset="0"/>
            <a:ea typeface="Lato" panose="020F0502020204030203" pitchFamily="34" charset="0"/>
            <a:cs typeface="Lato" panose="020F0502020204030203" pitchFamily="34" charset="0"/>
          </a:endParaRPr>
        </a:p>
      </dsp:txBody>
      <dsp:txXfrm>
        <a:off x="3725416" y="442431"/>
        <a:ext cx="1088472" cy="1141920"/>
      </dsp:txXfrm>
    </dsp:sp>
    <dsp:sp modelId="{FC212E29-0841-403D-8472-1C7BD52BD707}">
      <dsp:nvSpPr>
        <dsp:cNvPr id="0" name=""/>
        <dsp:cNvSpPr/>
      </dsp:nvSpPr>
      <dsp:spPr>
        <a:xfrm>
          <a:off x="4966274" y="7042"/>
          <a:ext cx="1088472" cy="435389"/>
        </a:xfrm>
        <a:prstGeom prst="rect">
          <a:avLst/>
        </a:prstGeom>
        <a:solidFill>
          <a:srgbClr val="CCFFCC"/>
        </a:solidFill>
        <a:ln w="9525" cap="flat" cmpd="sng" algn="ctr">
          <a:noFill/>
          <a:prstDash val="solid"/>
        </a:ln>
        <a:effectLst>
          <a:outerShdw blurRad="57785" dist="33020" dir="3180000" algn="ctr" rotWithShape="0">
            <a:srgbClr val="000000">
              <a:alpha val="30000"/>
            </a:srgbClr>
          </a:outerShdw>
        </a:effectLst>
        <a:scene3d>
          <a:camera prst="orthographicFront">
            <a:rot lat="0" lon="0" rev="0"/>
          </a:camera>
          <a:lightRig rig="brightRoom" dir="t">
            <a:rot lat="0" lon="0" rev="600000"/>
          </a:lightRig>
        </a:scene3d>
        <a:sp3d prstMaterial="metal">
          <a:bevelT w="38100" h="57150" prst="angle"/>
        </a:sp3d>
      </dsp:spPr>
      <dsp:style>
        <a:lnRef idx="1">
          <a:scrgbClr r="0" g="0" b="0"/>
        </a:lnRef>
        <a:fillRef idx="2">
          <a:scrgbClr r="0" g="0" b="0"/>
        </a:fillRef>
        <a:effectRef idx="1">
          <a:scrgbClr r="0" g="0" b="0"/>
        </a:effectRef>
        <a:fontRef idx="minor">
          <a:schemeClr val="dk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Lato" panose="020F0502020204030203" pitchFamily="34" charset="0"/>
              <a:ea typeface="Lato" panose="020F0502020204030203" pitchFamily="34" charset="0"/>
              <a:cs typeface="Lato" panose="020F0502020204030203" pitchFamily="34" charset="0"/>
            </a:rPr>
            <a:t>Amit </a:t>
          </a:r>
          <a:r>
            <a:rPr lang="en-IN" sz="1200" kern="1200" dirty="0" err="1">
              <a:latin typeface="Lato" panose="020F0502020204030203" pitchFamily="34" charset="0"/>
              <a:ea typeface="Lato" panose="020F0502020204030203" pitchFamily="34" charset="0"/>
              <a:cs typeface="Lato" panose="020F0502020204030203" pitchFamily="34" charset="0"/>
            </a:rPr>
            <a:t>Nilajkar</a:t>
          </a:r>
          <a:endParaRPr lang="en-IN" sz="1200" kern="1200" dirty="0">
            <a:latin typeface="Lato" panose="020F0502020204030203" pitchFamily="34" charset="0"/>
            <a:ea typeface="Lato" panose="020F0502020204030203" pitchFamily="34" charset="0"/>
            <a:cs typeface="Lato" panose="020F0502020204030203" pitchFamily="34" charset="0"/>
          </a:endParaRPr>
        </a:p>
      </dsp:txBody>
      <dsp:txXfrm>
        <a:off x="4966274" y="7042"/>
        <a:ext cx="1088472" cy="435389"/>
      </dsp:txXfrm>
    </dsp:sp>
    <dsp:sp modelId="{E5620364-3D03-48DE-A8C4-CCA2F4072352}">
      <dsp:nvSpPr>
        <dsp:cNvPr id="0" name=""/>
        <dsp:cNvSpPr/>
      </dsp:nvSpPr>
      <dsp:spPr>
        <a:xfrm>
          <a:off x="4966274" y="442431"/>
          <a:ext cx="1088472" cy="1141920"/>
        </a:xfrm>
        <a:prstGeom prst="rect">
          <a:avLst/>
        </a:prstGeom>
        <a:solidFill>
          <a:schemeClr val="bg2">
            <a:lumMod val="10000"/>
            <a:lumOff val="90000"/>
            <a:alpha val="90000"/>
          </a:schemeClr>
        </a:solidFill>
        <a:ln w="9525" cap="flat" cmpd="sng" algn="ctr">
          <a:noFill/>
          <a:prstDash val="solid"/>
        </a:ln>
        <a:effectLst>
          <a:outerShdw blurRad="57785" dist="33020" dir="3180000" algn="ctr" rotWithShape="0">
            <a:srgbClr val="000000">
              <a:alpha val="30000"/>
            </a:srgbClr>
          </a:outerShdw>
        </a:effectLst>
        <a:scene3d>
          <a:camera prst="orthographicFront">
            <a:rot lat="0" lon="0" rev="0"/>
          </a:camera>
          <a:lightRig rig="brightRoom" dir="t">
            <a:rot lat="0" lon="0" rev="600000"/>
          </a:lightRig>
        </a:scene3d>
        <a:sp3d prstMaterial="metal">
          <a:bevelT w="38100" h="57150" prst="angle"/>
        </a:sp3d>
      </dsp:spPr>
      <dsp:style>
        <a:lnRef idx="1">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ctr" defTabSz="488950">
            <a:lnSpc>
              <a:spcPct val="100000"/>
            </a:lnSpc>
            <a:spcBef>
              <a:spcPct val="0"/>
            </a:spcBef>
            <a:spcAft>
              <a:spcPct val="15000"/>
            </a:spcAft>
            <a:buNone/>
          </a:pPr>
          <a:endParaRPr lang="en-IN" sz="1100" kern="1200" dirty="0">
            <a:latin typeface="Lato" panose="020F0502020204030203" pitchFamily="34" charset="0"/>
            <a:ea typeface="Lato" panose="020F0502020204030203" pitchFamily="34" charset="0"/>
            <a:cs typeface="Lato" panose="020F0502020204030203" pitchFamily="34" charset="0"/>
          </a:endParaRPr>
        </a:p>
        <a:p>
          <a:pPr marL="57150" lvl="1" indent="-57150" algn="ctr" defTabSz="488950">
            <a:lnSpc>
              <a:spcPct val="100000"/>
            </a:lnSpc>
            <a:spcBef>
              <a:spcPct val="0"/>
            </a:spcBef>
            <a:spcAft>
              <a:spcPct val="15000"/>
            </a:spcAft>
            <a:buNone/>
          </a:pPr>
          <a:endParaRPr lang="en-IN" sz="1100" kern="1200" dirty="0">
            <a:latin typeface="Lato" panose="020F0502020204030203" pitchFamily="34" charset="0"/>
            <a:ea typeface="Lato" panose="020F0502020204030203" pitchFamily="34" charset="0"/>
            <a:cs typeface="Lato" panose="020F0502020204030203" pitchFamily="34" charset="0"/>
          </a:endParaRPr>
        </a:p>
        <a:p>
          <a:pPr marL="57150" lvl="1" indent="-57150" algn="ctr" defTabSz="488950">
            <a:lnSpc>
              <a:spcPct val="100000"/>
            </a:lnSpc>
            <a:spcBef>
              <a:spcPct val="0"/>
            </a:spcBef>
            <a:spcAft>
              <a:spcPct val="15000"/>
            </a:spcAft>
            <a:buNone/>
          </a:pPr>
          <a:r>
            <a:rPr lang="en-IN" sz="1100" kern="1200" dirty="0">
              <a:latin typeface="Lato" panose="020F0502020204030203" pitchFamily="34" charset="0"/>
              <a:ea typeface="Lato" panose="020F0502020204030203" pitchFamily="34" charset="0"/>
              <a:cs typeface="Lato" panose="020F0502020204030203" pitchFamily="34" charset="0"/>
            </a:rPr>
            <a:t>Software and Web Expert</a:t>
          </a:r>
        </a:p>
      </dsp:txBody>
      <dsp:txXfrm>
        <a:off x="4966274" y="442431"/>
        <a:ext cx="1088472" cy="1141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EB628C-85C5-4FA7-AC45-F511793C4A58}">
      <dsp:nvSpPr>
        <dsp:cNvPr id="0" name=""/>
        <dsp:cNvSpPr/>
      </dsp:nvSpPr>
      <dsp:spPr>
        <a:xfrm>
          <a:off x="0" y="4479"/>
          <a:ext cx="6096000" cy="599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latin typeface="Lato" panose="020F0502020204030203" pitchFamily="34" charset="0"/>
              <a:ea typeface="Lato" panose="020F0502020204030203" pitchFamily="34" charset="0"/>
              <a:cs typeface="Lato" panose="020F0502020204030203" pitchFamily="34" charset="0"/>
            </a:rPr>
            <a:t>Introduction</a:t>
          </a:r>
        </a:p>
      </dsp:txBody>
      <dsp:txXfrm>
        <a:off x="29243" y="33722"/>
        <a:ext cx="6037514" cy="540554"/>
      </dsp:txXfrm>
    </dsp:sp>
    <dsp:sp modelId="{4A0BC604-5980-4526-957C-D31C4852CC51}">
      <dsp:nvSpPr>
        <dsp:cNvPr id="0" name=""/>
        <dsp:cNvSpPr/>
      </dsp:nvSpPr>
      <dsp:spPr>
        <a:xfrm>
          <a:off x="0" y="695679"/>
          <a:ext cx="6096000" cy="599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latin typeface="Lato" panose="020F0502020204030203" pitchFamily="34" charset="0"/>
              <a:ea typeface="Lato" panose="020F0502020204030203" pitchFamily="34" charset="0"/>
              <a:cs typeface="Lato" panose="020F0502020204030203" pitchFamily="34" charset="0"/>
            </a:rPr>
            <a:t>Visual Pollution</a:t>
          </a:r>
        </a:p>
      </dsp:txBody>
      <dsp:txXfrm>
        <a:off x="29243" y="724922"/>
        <a:ext cx="6037514" cy="540554"/>
      </dsp:txXfrm>
    </dsp:sp>
    <dsp:sp modelId="{F7C158C1-6275-4F7E-B803-4EC9415FB2D7}">
      <dsp:nvSpPr>
        <dsp:cNvPr id="0" name=""/>
        <dsp:cNvSpPr/>
      </dsp:nvSpPr>
      <dsp:spPr>
        <a:xfrm>
          <a:off x="0" y="1386879"/>
          <a:ext cx="6096000" cy="599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latin typeface="Lato" panose="020F0502020204030203" pitchFamily="34" charset="0"/>
              <a:ea typeface="Lato" panose="020F0502020204030203" pitchFamily="34" charset="0"/>
              <a:cs typeface="Lato" panose="020F0502020204030203" pitchFamily="34" charset="0"/>
            </a:rPr>
            <a:t>Problem Statement</a:t>
          </a:r>
        </a:p>
      </dsp:txBody>
      <dsp:txXfrm>
        <a:off x="29243" y="1416122"/>
        <a:ext cx="6037514" cy="540554"/>
      </dsp:txXfrm>
    </dsp:sp>
    <dsp:sp modelId="{2BEA9B4E-42C0-41B3-AC40-179392A721BF}">
      <dsp:nvSpPr>
        <dsp:cNvPr id="0" name=""/>
        <dsp:cNvSpPr/>
      </dsp:nvSpPr>
      <dsp:spPr>
        <a:xfrm>
          <a:off x="0" y="2078080"/>
          <a:ext cx="6096000" cy="599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latin typeface="Lato" panose="020F0502020204030203" pitchFamily="34" charset="0"/>
              <a:ea typeface="Lato" panose="020F0502020204030203" pitchFamily="34" charset="0"/>
              <a:cs typeface="Lato" panose="020F0502020204030203" pitchFamily="34" charset="0"/>
            </a:rPr>
            <a:t>Vision &amp; Mission</a:t>
          </a:r>
        </a:p>
      </dsp:txBody>
      <dsp:txXfrm>
        <a:off x="29243" y="2107323"/>
        <a:ext cx="6037514" cy="540554"/>
      </dsp:txXfrm>
    </dsp:sp>
    <dsp:sp modelId="{187FEE40-0FDA-4AF5-BDDC-D2818CEADC0E}">
      <dsp:nvSpPr>
        <dsp:cNvPr id="0" name=""/>
        <dsp:cNvSpPr/>
      </dsp:nvSpPr>
      <dsp:spPr>
        <a:xfrm>
          <a:off x="0" y="2769280"/>
          <a:ext cx="6096000" cy="599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latin typeface="Lato" panose="020F0502020204030203" pitchFamily="34" charset="0"/>
              <a:ea typeface="Lato" panose="020F0502020204030203" pitchFamily="34" charset="0"/>
              <a:cs typeface="Lato" panose="020F0502020204030203" pitchFamily="34" charset="0"/>
            </a:rPr>
            <a:t>Solution</a:t>
          </a:r>
        </a:p>
      </dsp:txBody>
      <dsp:txXfrm>
        <a:off x="29243" y="2798523"/>
        <a:ext cx="6037514" cy="540554"/>
      </dsp:txXfrm>
    </dsp:sp>
    <dsp:sp modelId="{AA370306-15DF-47C1-88CF-A8909049DBF7}">
      <dsp:nvSpPr>
        <dsp:cNvPr id="0" name=""/>
        <dsp:cNvSpPr/>
      </dsp:nvSpPr>
      <dsp:spPr>
        <a:xfrm>
          <a:off x="0" y="3460480"/>
          <a:ext cx="6096000" cy="5990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latin typeface="Lato" panose="020F0502020204030203" pitchFamily="34" charset="0"/>
              <a:ea typeface="Lato" panose="020F0502020204030203" pitchFamily="34" charset="0"/>
              <a:cs typeface="Lato" panose="020F0502020204030203" pitchFamily="34" charset="0"/>
            </a:rPr>
            <a:t>Business Model</a:t>
          </a:r>
        </a:p>
      </dsp:txBody>
      <dsp:txXfrm>
        <a:off x="29243" y="3489723"/>
        <a:ext cx="6037514" cy="5405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F7545-7DBA-4C1F-8CB4-A7B570A1FEEE}">
      <dsp:nvSpPr>
        <dsp:cNvPr id="0" name=""/>
        <dsp:cNvSpPr/>
      </dsp:nvSpPr>
      <dsp:spPr>
        <a:xfrm>
          <a:off x="2563111" y="0"/>
          <a:ext cx="2563111" cy="1512087"/>
        </a:xfrm>
        <a:prstGeom prst="trapezoid">
          <a:avLst>
            <a:gd name="adj" fmla="val 84754"/>
          </a:avLst>
        </a:prstGeom>
        <a:solidFill>
          <a:srgbClr val="1E8FB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endParaRPr lang="en-IN" sz="800" kern="1200" dirty="0">
            <a:latin typeface="Lato" panose="020F0502020204030203" pitchFamily="34" charset="0"/>
            <a:ea typeface="Lato" panose="020F0502020204030203" pitchFamily="34" charset="0"/>
            <a:cs typeface="Lato" panose="020F0502020204030203" pitchFamily="34" charset="0"/>
          </a:endParaRPr>
        </a:p>
      </dsp:txBody>
      <dsp:txXfrm>
        <a:off x="2563111" y="0"/>
        <a:ext cx="2563111" cy="1512087"/>
      </dsp:txXfrm>
    </dsp:sp>
    <dsp:sp modelId="{8674D0C7-FB0A-42F9-A6D7-2EAA7B69350C}">
      <dsp:nvSpPr>
        <dsp:cNvPr id="0" name=""/>
        <dsp:cNvSpPr/>
      </dsp:nvSpPr>
      <dsp:spPr>
        <a:xfrm>
          <a:off x="1281555" y="1512086"/>
          <a:ext cx="5126222" cy="1512087"/>
        </a:xfrm>
        <a:prstGeom prst="trapezoid">
          <a:avLst>
            <a:gd name="adj" fmla="val 84754"/>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just" defTabSz="400050">
            <a:lnSpc>
              <a:spcPct val="90000"/>
            </a:lnSpc>
            <a:spcBef>
              <a:spcPct val="0"/>
            </a:spcBef>
            <a:spcAft>
              <a:spcPct val="35000"/>
            </a:spcAft>
            <a:buNone/>
          </a:pPr>
          <a:endParaRPr lang="en-IN" sz="900" kern="1200" dirty="0">
            <a:solidFill>
              <a:schemeClr val="bg1"/>
            </a:solidFill>
            <a:latin typeface="Lato" panose="020F0502020204030203" pitchFamily="34" charset="0"/>
            <a:ea typeface="Lato" panose="020F0502020204030203" pitchFamily="34" charset="0"/>
            <a:cs typeface="Lato" panose="020F0502020204030203" pitchFamily="34" charset="0"/>
          </a:endParaRPr>
        </a:p>
      </dsp:txBody>
      <dsp:txXfrm>
        <a:off x="2178644" y="1512086"/>
        <a:ext cx="3332044" cy="1512087"/>
      </dsp:txXfrm>
    </dsp:sp>
    <dsp:sp modelId="{C75DB9D9-4AC9-4DE3-9507-8676863A4A7E}">
      <dsp:nvSpPr>
        <dsp:cNvPr id="0" name=""/>
        <dsp:cNvSpPr/>
      </dsp:nvSpPr>
      <dsp:spPr>
        <a:xfrm>
          <a:off x="0" y="3024173"/>
          <a:ext cx="7689334" cy="1512087"/>
        </a:xfrm>
        <a:prstGeom prst="trapezoid">
          <a:avLst>
            <a:gd name="adj" fmla="val 84754"/>
          </a:avLst>
        </a:prstGeom>
        <a:solidFill>
          <a:schemeClr val="bg2">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endParaRPr lang="en-IN" sz="800" kern="1200" dirty="0">
            <a:latin typeface="Lato" panose="020F0502020204030203" pitchFamily="34" charset="0"/>
            <a:ea typeface="Lato" panose="020F0502020204030203" pitchFamily="34" charset="0"/>
            <a:cs typeface="Lato" panose="020F0502020204030203" pitchFamily="34" charset="0"/>
          </a:endParaRPr>
        </a:p>
      </dsp:txBody>
      <dsp:txXfrm>
        <a:off x="1345633" y="3024173"/>
        <a:ext cx="4998067" cy="15120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2A84F-2D89-4A4A-BC6A-E776685C75BB}">
      <dsp:nvSpPr>
        <dsp:cNvPr id="0" name=""/>
        <dsp:cNvSpPr/>
      </dsp:nvSpPr>
      <dsp:spPr>
        <a:xfrm rot="16200000">
          <a:off x="-1256127" y="1984689"/>
          <a:ext cx="3007333" cy="355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13704" bIns="0" numCol="1" spcCol="1270" anchor="t" anchorCtr="0">
          <a:noAutofit/>
        </a:bodyPr>
        <a:lstStyle/>
        <a:p>
          <a:pPr marL="0" lvl="0" indent="0" algn="ctr" defTabSz="533400">
            <a:lnSpc>
              <a:spcPct val="90000"/>
            </a:lnSpc>
            <a:spcBef>
              <a:spcPct val="0"/>
            </a:spcBef>
            <a:spcAft>
              <a:spcPct val="35000"/>
            </a:spcAft>
            <a:buNone/>
          </a:pPr>
          <a:r>
            <a:rPr lang="en-IN" sz="1200" kern="1200" dirty="0">
              <a:latin typeface="Lato" panose="020F0502020204030203" pitchFamily="34" charset="0"/>
              <a:ea typeface="Lato" panose="020F0502020204030203" pitchFamily="34" charset="0"/>
              <a:cs typeface="Lato" panose="020F0502020204030203" pitchFamily="34" charset="0"/>
            </a:rPr>
            <a:t>Tie up with </a:t>
          </a:r>
          <a:r>
            <a:rPr lang="en-IN" sz="1200" kern="1200" dirty="0" err="1">
              <a:latin typeface="Lato" panose="020F0502020204030203" pitchFamily="34" charset="0"/>
              <a:ea typeface="Lato" panose="020F0502020204030203" pitchFamily="34" charset="0"/>
              <a:cs typeface="Lato" panose="020F0502020204030203" pitchFamily="34" charset="0"/>
            </a:rPr>
            <a:t>MaaS</a:t>
          </a:r>
          <a:r>
            <a:rPr lang="en-IN" sz="1200" kern="1200" dirty="0">
              <a:latin typeface="Lato" panose="020F0502020204030203" pitchFamily="34" charset="0"/>
              <a:ea typeface="Lato" panose="020F0502020204030203" pitchFamily="34" charset="0"/>
              <a:cs typeface="Lato" panose="020F0502020204030203" pitchFamily="34" charset="0"/>
            </a:rPr>
            <a:t> &amp; Omni Channel marketing start-ups</a:t>
          </a:r>
        </a:p>
      </dsp:txBody>
      <dsp:txXfrm>
        <a:off x="-1256127" y="1984689"/>
        <a:ext cx="3007333" cy="355695"/>
      </dsp:txXfrm>
    </dsp:sp>
    <dsp:sp modelId="{160E2ECC-7E2A-4074-B6E5-907D8E3747F9}">
      <dsp:nvSpPr>
        <dsp:cNvPr id="0" name=""/>
        <dsp:cNvSpPr/>
      </dsp:nvSpPr>
      <dsp:spPr>
        <a:xfrm>
          <a:off x="430029" y="667742"/>
          <a:ext cx="2077262" cy="3007333"/>
        </a:xfrm>
        <a:prstGeom prst="rect">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313704" rIns="85344"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dirty="0">
              <a:latin typeface="Lato" panose="020F0502020204030203" pitchFamily="34" charset="0"/>
              <a:ea typeface="Lato" panose="020F0502020204030203" pitchFamily="34" charset="0"/>
              <a:cs typeface="Lato" panose="020F0502020204030203" pitchFamily="34" charset="0"/>
            </a:rPr>
            <a:t>Mobility-as-a-Service (</a:t>
          </a:r>
          <a:r>
            <a:rPr lang="en-IN" sz="1200" kern="1200" dirty="0" err="1">
              <a:latin typeface="Lato" panose="020F0502020204030203" pitchFamily="34" charset="0"/>
              <a:ea typeface="Lato" panose="020F0502020204030203" pitchFamily="34" charset="0"/>
              <a:cs typeface="Lato" panose="020F0502020204030203" pitchFamily="34" charset="0"/>
            </a:rPr>
            <a:t>MaaS</a:t>
          </a:r>
          <a:r>
            <a:rPr lang="en-IN" sz="1200" kern="1200" dirty="0">
              <a:latin typeface="Lato" panose="020F0502020204030203" pitchFamily="34" charset="0"/>
              <a:ea typeface="Lato" panose="020F0502020204030203" pitchFamily="34" charset="0"/>
              <a:cs typeface="Lato" panose="020F0502020204030203" pitchFamily="34" charset="0"/>
            </a:rPr>
            <a:t>) is an emerging trend. Omni-channel marketing supports precision targeting</a:t>
          </a:r>
        </a:p>
        <a:p>
          <a:pPr marL="114300" lvl="1" indent="-114300" algn="l" defTabSz="533400">
            <a:lnSpc>
              <a:spcPct val="90000"/>
            </a:lnSpc>
            <a:spcBef>
              <a:spcPct val="0"/>
            </a:spcBef>
            <a:spcAft>
              <a:spcPct val="15000"/>
            </a:spcAft>
            <a:buChar char="•"/>
          </a:pPr>
          <a:endParaRPr lang="en-IN" sz="1200" kern="1200" dirty="0">
            <a:latin typeface="Lato" panose="020F0502020204030203" pitchFamily="34" charset="0"/>
            <a:ea typeface="Lato" panose="020F0502020204030203" pitchFamily="34" charset="0"/>
            <a:cs typeface="Lato" panose="020F0502020204030203" pitchFamily="34" charset="0"/>
          </a:endParaRPr>
        </a:p>
        <a:p>
          <a:pPr marL="114300" lvl="1" indent="-114300" algn="l" defTabSz="533400">
            <a:lnSpc>
              <a:spcPct val="90000"/>
            </a:lnSpc>
            <a:spcBef>
              <a:spcPct val="0"/>
            </a:spcBef>
            <a:spcAft>
              <a:spcPct val="15000"/>
            </a:spcAft>
            <a:buChar char="•"/>
          </a:pPr>
          <a:r>
            <a:rPr lang="en-IN" sz="1200" kern="1200" dirty="0">
              <a:latin typeface="Lato" panose="020F0502020204030203" pitchFamily="34" charset="0"/>
              <a:ea typeface="Lato" panose="020F0502020204030203" pitchFamily="34" charset="0"/>
              <a:cs typeface="Lato" panose="020F0502020204030203" pitchFamily="34" charset="0"/>
            </a:rPr>
            <a:t>It integrates transportation elements such as trip, capacity, route planning &amp; payment services into a centralised platform</a:t>
          </a:r>
        </a:p>
        <a:p>
          <a:pPr marL="114300" lvl="1" indent="-114300" algn="l" defTabSz="533400">
            <a:lnSpc>
              <a:spcPct val="90000"/>
            </a:lnSpc>
            <a:spcBef>
              <a:spcPct val="0"/>
            </a:spcBef>
            <a:spcAft>
              <a:spcPct val="15000"/>
            </a:spcAft>
            <a:buChar char="•"/>
          </a:pPr>
          <a:endParaRPr lang="en-IN" sz="1200" kern="1200" dirty="0">
            <a:latin typeface="Lato" panose="020F0502020204030203" pitchFamily="34" charset="0"/>
            <a:ea typeface="Lato" panose="020F0502020204030203" pitchFamily="34" charset="0"/>
            <a:cs typeface="Lato" panose="020F0502020204030203" pitchFamily="34" charset="0"/>
          </a:endParaRPr>
        </a:p>
        <a:p>
          <a:pPr marL="114300" lvl="1" indent="-114300" algn="l" defTabSz="533400">
            <a:lnSpc>
              <a:spcPct val="90000"/>
            </a:lnSpc>
            <a:spcBef>
              <a:spcPct val="0"/>
            </a:spcBef>
            <a:spcAft>
              <a:spcPct val="15000"/>
            </a:spcAft>
            <a:buChar char="•"/>
          </a:pPr>
          <a:r>
            <a:rPr lang="en-IN" sz="1200" kern="1200" dirty="0">
              <a:latin typeface="Lato" panose="020F0502020204030203" pitchFamily="34" charset="0"/>
              <a:ea typeface="Lato" panose="020F0502020204030203" pitchFamily="34" charset="0"/>
              <a:cs typeface="Lato" panose="020F0502020204030203" pitchFamily="34" charset="0"/>
            </a:rPr>
            <a:t>Result: Personalised Transportation </a:t>
          </a:r>
          <a:endParaRPr lang="en-IN" sz="1400" kern="1200" dirty="0">
            <a:latin typeface="Lato" panose="020F0502020204030203" pitchFamily="34" charset="0"/>
            <a:ea typeface="Lato" panose="020F0502020204030203" pitchFamily="34" charset="0"/>
            <a:cs typeface="Lato" panose="020F0502020204030203" pitchFamily="34" charset="0"/>
          </a:endParaRPr>
        </a:p>
      </dsp:txBody>
      <dsp:txXfrm>
        <a:off x="430029" y="667742"/>
        <a:ext cx="2077262" cy="3007333"/>
      </dsp:txXfrm>
    </dsp:sp>
    <dsp:sp modelId="{300E3559-D715-4B88-AA7A-68CFD102B7B6}">
      <dsp:nvSpPr>
        <dsp:cNvPr id="0" name=""/>
        <dsp:cNvSpPr/>
      </dsp:nvSpPr>
      <dsp:spPr>
        <a:xfrm>
          <a:off x="5353269" y="8850"/>
          <a:ext cx="711391" cy="7113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AE638B47-181B-48DB-9E05-26466300F656}">
      <dsp:nvSpPr>
        <dsp:cNvPr id="0" name=""/>
        <dsp:cNvSpPr/>
      </dsp:nvSpPr>
      <dsp:spPr>
        <a:xfrm rot="16200000">
          <a:off x="1487302" y="1984689"/>
          <a:ext cx="3007333" cy="355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13704" bIns="0" numCol="1" spcCol="1270" anchor="t" anchorCtr="0">
          <a:noAutofit/>
        </a:bodyPr>
        <a:lstStyle/>
        <a:p>
          <a:pPr marL="0" lvl="0" indent="0" algn="ctr" defTabSz="533400">
            <a:lnSpc>
              <a:spcPct val="90000"/>
            </a:lnSpc>
            <a:spcBef>
              <a:spcPct val="0"/>
            </a:spcBef>
            <a:spcAft>
              <a:spcPct val="35000"/>
            </a:spcAft>
            <a:buNone/>
          </a:pPr>
          <a:r>
            <a:rPr lang="en-IN" sz="1200" kern="1200" dirty="0" err="1">
              <a:latin typeface="Lato" panose="020F0502020204030203" pitchFamily="34" charset="0"/>
              <a:ea typeface="Lato" panose="020F0502020204030203" pitchFamily="34" charset="0"/>
              <a:cs typeface="Lato" panose="020F0502020204030203" pitchFamily="34" charset="0"/>
            </a:rPr>
            <a:t>MaaS</a:t>
          </a:r>
          <a:r>
            <a:rPr lang="en-IN" sz="1200" kern="1200" dirty="0">
              <a:latin typeface="Lato" panose="020F0502020204030203" pitchFamily="34" charset="0"/>
              <a:ea typeface="Lato" panose="020F0502020204030203" pitchFamily="34" charset="0"/>
              <a:cs typeface="Lato" panose="020F0502020204030203" pitchFamily="34" charset="0"/>
            </a:rPr>
            <a:t> Mobility-Marketing ecosystem</a:t>
          </a:r>
        </a:p>
      </dsp:txBody>
      <dsp:txXfrm>
        <a:off x="1487302" y="1984689"/>
        <a:ext cx="3007333" cy="355695"/>
      </dsp:txXfrm>
    </dsp:sp>
    <dsp:sp modelId="{68FB6D17-8A22-4A97-A3C2-2D35C74AC001}">
      <dsp:nvSpPr>
        <dsp:cNvPr id="0" name=""/>
        <dsp:cNvSpPr/>
      </dsp:nvSpPr>
      <dsp:spPr>
        <a:xfrm>
          <a:off x="3041668" y="665215"/>
          <a:ext cx="2026041" cy="2994642"/>
        </a:xfrm>
        <a:prstGeom prst="rect">
          <a:avLst/>
        </a:prstGeom>
        <a:gradFill rotWithShape="0">
          <a:gsLst>
            <a:gs pos="0">
              <a:schemeClr val="accent2">
                <a:hueOff val="-6877370"/>
                <a:satOff val="-33125"/>
                <a:lumOff val="34314"/>
                <a:alphaOff val="0"/>
                <a:tint val="50000"/>
                <a:satMod val="300000"/>
              </a:schemeClr>
            </a:gs>
            <a:gs pos="35000">
              <a:schemeClr val="accent2">
                <a:hueOff val="-6877370"/>
                <a:satOff val="-33125"/>
                <a:lumOff val="34314"/>
                <a:alphaOff val="0"/>
                <a:tint val="37000"/>
                <a:satMod val="300000"/>
              </a:schemeClr>
            </a:gs>
            <a:gs pos="100000">
              <a:schemeClr val="accent2">
                <a:hueOff val="-6877370"/>
                <a:satOff val="-33125"/>
                <a:lumOff val="34314"/>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313704" rIns="85344"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dirty="0">
              <a:latin typeface="Lato" panose="020F0502020204030203" pitchFamily="34" charset="0"/>
              <a:ea typeface="Lato" panose="020F0502020204030203" pitchFamily="34" charset="0"/>
              <a:cs typeface="Lato" panose="020F0502020204030203" pitchFamily="34" charset="0"/>
            </a:rPr>
            <a:t>Integrate Marketing Technology &amp; Operations</a:t>
          </a:r>
        </a:p>
        <a:p>
          <a:pPr marL="114300" lvl="1" indent="-114300" algn="l" defTabSz="533400">
            <a:lnSpc>
              <a:spcPct val="90000"/>
            </a:lnSpc>
            <a:spcBef>
              <a:spcPct val="0"/>
            </a:spcBef>
            <a:spcAft>
              <a:spcPct val="15000"/>
            </a:spcAft>
            <a:buChar char="•"/>
          </a:pPr>
          <a:endParaRPr lang="en-IN" sz="1200" kern="1200" dirty="0">
            <a:latin typeface="Lato" panose="020F0502020204030203" pitchFamily="34" charset="0"/>
            <a:ea typeface="Lato" panose="020F0502020204030203" pitchFamily="34" charset="0"/>
            <a:cs typeface="Lato" panose="020F0502020204030203" pitchFamily="34" charset="0"/>
          </a:endParaRPr>
        </a:p>
        <a:p>
          <a:pPr marL="114300" lvl="1" indent="-114300" algn="l" defTabSz="533400">
            <a:lnSpc>
              <a:spcPct val="90000"/>
            </a:lnSpc>
            <a:spcBef>
              <a:spcPct val="0"/>
            </a:spcBef>
            <a:spcAft>
              <a:spcPct val="15000"/>
            </a:spcAft>
            <a:buChar char="•"/>
          </a:pPr>
          <a:r>
            <a:rPr lang="en-IN" sz="1200" kern="1200" dirty="0">
              <a:latin typeface="Lato" panose="020F0502020204030203" pitchFamily="34" charset="0"/>
              <a:ea typeface="Lato" panose="020F0502020204030203" pitchFamily="34" charset="0"/>
              <a:cs typeface="Lato" panose="020F0502020204030203" pitchFamily="34" charset="0"/>
            </a:rPr>
            <a:t>Use Smart Infrastructure and inbuild Near-Real-Time capabilities through Artificial Intelligence data</a:t>
          </a:r>
        </a:p>
        <a:p>
          <a:pPr marL="114300" lvl="1" indent="-114300" algn="l" defTabSz="533400">
            <a:lnSpc>
              <a:spcPct val="90000"/>
            </a:lnSpc>
            <a:spcBef>
              <a:spcPct val="0"/>
            </a:spcBef>
            <a:spcAft>
              <a:spcPct val="15000"/>
            </a:spcAft>
            <a:buFontTx/>
            <a:buNone/>
          </a:pPr>
          <a:endParaRPr lang="en-IN" sz="1200" kern="1200" dirty="0">
            <a:latin typeface="Lato" panose="020F0502020204030203" pitchFamily="34" charset="0"/>
            <a:ea typeface="Lato" panose="020F0502020204030203" pitchFamily="34" charset="0"/>
            <a:cs typeface="Lato" panose="020F0502020204030203" pitchFamily="34" charset="0"/>
          </a:endParaRPr>
        </a:p>
        <a:p>
          <a:pPr marL="114300" lvl="1" indent="-114300" algn="l" defTabSz="533400">
            <a:lnSpc>
              <a:spcPct val="90000"/>
            </a:lnSpc>
            <a:spcBef>
              <a:spcPct val="0"/>
            </a:spcBef>
            <a:spcAft>
              <a:spcPct val="15000"/>
            </a:spcAft>
            <a:buFontTx/>
            <a:buNone/>
          </a:pPr>
          <a:r>
            <a:rPr lang="en-IN" sz="1200" kern="1200" dirty="0">
              <a:latin typeface="Lato" panose="020F0502020204030203" pitchFamily="34" charset="0"/>
              <a:ea typeface="Lato" panose="020F0502020204030203" pitchFamily="34" charset="0"/>
              <a:cs typeface="Lato" panose="020F0502020204030203" pitchFamily="34" charset="0"/>
            </a:rPr>
            <a:t>Result:</a:t>
          </a:r>
        </a:p>
        <a:p>
          <a:pPr marL="114300" lvl="1" indent="-114300" algn="l" defTabSz="533400">
            <a:lnSpc>
              <a:spcPct val="90000"/>
            </a:lnSpc>
            <a:spcBef>
              <a:spcPct val="0"/>
            </a:spcBef>
            <a:spcAft>
              <a:spcPct val="15000"/>
            </a:spcAft>
            <a:buChar char="•"/>
          </a:pPr>
          <a:r>
            <a:rPr lang="en-IN" sz="1200" kern="1200" dirty="0">
              <a:latin typeface="Lato" panose="020F0502020204030203" pitchFamily="34" charset="0"/>
              <a:ea typeface="Lato" panose="020F0502020204030203" pitchFamily="34" charset="0"/>
              <a:cs typeface="Lato" panose="020F0502020204030203" pitchFamily="34" charset="0"/>
            </a:rPr>
            <a:t>Target the right customer with the right message at the right time</a:t>
          </a:r>
        </a:p>
        <a:p>
          <a:pPr marL="114300" lvl="1" indent="-114300" algn="l" defTabSz="533400">
            <a:lnSpc>
              <a:spcPct val="90000"/>
            </a:lnSpc>
            <a:spcBef>
              <a:spcPct val="0"/>
            </a:spcBef>
            <a:spcAft>
              <a:spcPct val="15000"/>
            </a:spcAft>
            <a:buChar char="•"/>
          </a:pPr>
          <a:r>
            <a:rPr lang="en-IN" sz="1200" kern="1200" dirty="0">
              <a:latin typeface="Lato" panose="020F0502020204030203" pitchFamily="34" charset="0"/>
              <a:ea typeface="Lato" panose="020F0502020204030203" pitchFamily="34" charset="0"/>
              <a:cs typeface="Lato" panose="020F0502020204030203" pitchFamily="34" charset="0"/>
            </a:rPr>
            <a:t>Additional revenue</a:t>
          </a:r>
        </a:p>
        <a:p>
          <a:pPr marL="114300" lvl="1" indent="-114300" algn="l" defTabSz="533400">
            <a:lnSpc>
              <a:spcPct val="90000"/>
            </a:lnSpc>
            <a:spcBef>
              <a:spcPct val="0"/>
            </a:spcBef>
            <a:spcAft>
              <a:spcPct val="15000"/>
            </a:spcAft>
            <a:buChar char="•"/>
          </a:pPr>
          <a:r>
            <a:rPr lang="en-IN" sz="1200" kern="1200" dirty="0">
              <a:latin typeface="Lato" panose="020F0502020204030203" pitchFamily="34" charset="0"/>
              <a:ea typeface="Lato" panose="020F0502020204030203" pitchFamily="34" charset="0"/>
              <a:cs typeface="Lato" panose="020F0502020204030203" pitchFamily="34" charset="0"/>
            </a:rPr>
            <a:t>Optimal driving decisions</a:t>
          </a:r>
        </a:p>
      </dsp:txBody>
      <dsp:txXfrm>
        <a:off x="3041668" y="665215"/>
        <a:ext cx="2026041" cy="2994642"/>
      </dsp:txXfrm>
    </dsp:sp>
    <dsp:sp modelId="{C14BF3BE-EA26-4733-97F7-8C71BBEAB27B}">
      <dsp:nvSpPr>
        <dsp:cNvPr id="0" name=""/>
        <dsp:cNvSpPr/>
      </dsp:nvSpPr>
      <dsp:spPr>
        <a:xfrm>
          <a:off x="164268" y="94345"/>
          <a:ext cx="711391" cy="7113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E2B80F06-8CE4-4657-87EB-795DA902FE3A}">
      <dsp:nvSpPr>
        <dsp:cNvPr id="0" name=""/>
        <dsp:cNvSpPr/>
      </dsp:nvSpPr>
      <dsp:spPr>
        <a:xfrm rot="16200000">
          <a:off x="4205122" y="1984689"/>
          <a:ext cx="3007333" cy="355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13704" bIns="0" numCol="1" spcCol="1270" anchor="t" anchorCtr="0">
          <a:noAutofit/>
        </a:bodyPr>
        <a:lstStyle/>
        <a:p>
          <a:pPr marL="0" lvl="0" indent="0" algn="ctr" defTabSz="533400">
            <a:lnSpc>
              <a:spcPct val="90000"/>
            </a:lnSpc>
            <a:spcBef>
              <a:spcPct val="0"/>
            </a:spcBef>
            <a:spcAft>
              <a:spcPct val="35000"/>
            </a:spcAft>
            <a:buNone/>
          </a:pPr>
          <a:r>
            <a:rPr lang="en-IN" sz="1200" kern="1200" dirty="0">
              <a:latin typeface="Lato" panose="020F0502020204030203" pitchFamily="34" charset="0"/>
              <a:ea typeface="Lato" panose="020F0502020204030203" pitchFamily="34" charset="0"/>
              <a:cs typeface="Lato" panose="020F0502020204030203" pitchFamily="34" charset="0"/>
            </a:rPr>
            <a:t>Tie-up with the Government</a:t>
          </a:r>
        </a:p>
      </dsp:txBody>
      <dsp:txXfrm>
        <a:off x="4205122" y="1984689"/>
        <a:ext cx="3007333" cy="355695"/>
      </dsp:txXfrm>
    </dsp:sp>
    <dsp:sp modelId="{090FA320-AC71-469C-943E-319E96CEFAA7}">
      <dsp:nvSpPr>
        <dsp:cNvPr id="0" name=""/>
        <dsp:cNvSpPr/>
      </dsp:nvSpPr>
      <dsp:spPr>
        <a:xfrm>
          <a:off x="5735152" y="658870"/>
          <a:ext cx="2074710" cy="3007333"/>
        </a:xfrm>
        <a:prstGeom prst="rect">
          <a:avLst/>
        </a:prstGeom>
        <a:solidFill>
          <a:schemeClr val="accent3">
            <a:lumMod val="8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313704" rIns="85344"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dirty="0">
              <a:latin typeface="Lato" panose="020F0502020204030203" pitchFamily="34" charset="0"/>
              <a:ea typeface="Lato" panose="020F0502020204030203" pitchFamily="34" charset="0"/>
              <a:cs typeface="Lato" panose="020F0502020204030203" pitchFamily="34" charset="0"/>
            </a:rPr>
            <a:t>Inbuild the capacity to integrate ICT for e-governance to facilitate speedy administration of  information/localised information or content to the public.</a:t>
          </a:r>
        </a:p>
      </dsp:txBody>
      <dsp:txXfrm>
        <a:off x="5735152" y="658870"/>
        <a:ext cx="2074710" cy="3007333"/>
      </dsp:txXfrm>
    </dsp:sp>
    <dsp:sp modelId="{8245A582-D5F9-45AB-B46B-0E7F587330FE}">
      <dsp:nvSpPr>
        <dsp:cNvPr id="0" name=""/>
        <dsp:cNvSpPr/>
      </dsp:nvSpPr>
      <dsp:spPr>
        <a:xfrm>
          <a:off x="2869496" y="46034"/>
          <a:ext cx="711391" cy="7113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2C4FD-C447-4EBD-B3FE-004B3A494F2E}">
      <dsp:nvSpPr>
        <dsp:cNvPr id="0" name=""/>
        <dsp:cNvSpPr/>
      </dsp:nvSpPr>
      <dsp:spPr>
        <a:xfrm>
          <a:off x="806952" y="0"/>
          <a:ext cx="1265790" cy="1265854"/>
        </a:xfrm>
        <a:prstGeom prst="circularArrow">
          <a:avLst>
            <a:gd name="adj1" fmla="val 10980"/>
            <a:gd name="adj2" fmla="val 1142322"/>
            <a:gd name="adj3" fmla="val 4500000"/>
            <a:gd name="adj4" fmla="val 10800000"/>
            <a:gd name="adj5" fmla="val 125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013D7A-D0B0-4AAB-89EE-8DAE53CA5B1A}">
      <dsp:nvSpPr>
        <dsp:cNvPr id="0" name=""/>
        <dsp:cNvSpPr/>
      </dsp:nvSpPr>
      <dsp:spPr>
        <a:xfrm>
          <a:off x="1086418" y="458453"/>
          <a:ext cx="706383" cy="353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dirty="0">
              <a:latin typeface="Lato" panose="020F0502020204030203" pitchFamily="34" charset="0"/>
              <a:ea typeface="Lato" panose="020F0502020204030203" pitchFamily="34" charset="0"/>
              <a:cs typeface="Lato" panose="020F0502020204030203" pitchFamily="34" charset="0"/>
            </a:rPr>
            <a:t>Awareness</a:t>
          </a:r>
        </a:p>
      </dsp:txBody>
      <dsp:txXfrm>
        <a:off x="1086418" y="458453"/>
        <a:ext cx="706383" cy="353033"/>
      </dsp:txXfrm>
    </dsp:sp>
    <dsp:sp modelId="{19AF986D-B794-4372-97E0-21FFD7FECF79}">
      <dsp:nvSpPr>
        <dsp:cNvPr id="0" name=""/>
        <dsp:cNvSpPr/>
      </dsp:nvSpPr>
      <dsp:spPr>
        <a:xfrm>
          <a:off x="455303" y="727314"/>
          <a:ext cx="1265790" cy="1265854"/>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AE56E8-816A-481A-8E7D-9D0D887C8892}">
      <dsp:nvSpPr>
        <dsp:cNvPr id="0" name=""/>
        <dsp:cNvSpPr/>
      </dsp:nvSpPr>
      <dsp:spPr>
        <a:xfrm>
          <a:off x="733345" y="1187402"/>
          <a:ext cx="706383" cy="353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dirty="0">
              <a:latin typeface="Lato" panose="020F0502020204030203" pitchFamily="34" charset="0"/>
              <a:ea typeface="Lato" panose="020F0502020204030203" pitchFamily="34" charset="0"/>
              <a:cs typeface="Lato" panose="020F0502020204030203" pitchFamily="34" charset="0"/>
            </a:rPr>
            <a:t>Engagement</a:t>
          </a:r>
        </a:p>
      </dsp:txBody>
      <dsp:txXfrm>
        <a:off x="733345" y="1187402"/>
        <a:ext cx="706383" cy="353033"/>
      </dsp:txXfrm>
    </dsp:sp>
    <dsp:sp modelId="{9B539139-3298-48DE-9A02-F73E9A9005C6}">
      <dsp:nvSpPr>
        <dsp:cNvPr id="0" name=""/>
        <dsp:cNvSpPr/>
      </dsp:nvSpPr>
      <dsp:spPr>
        <a:xfrm>
          <a:off x="806952" y="1457898"/>
          <a:ext cx="1265790" cy="1265854"/>
        </a:xfrm>
        <a:prstGeom prst="circularArrow">
          <a:avLst>
            <a:gd name="adj1" fmla="val 10980"/>
            <a:gd name="adj2" fmla="val 1142322"/>
            <a:gd name="adj3" fmla="val 4500000"/>
            <a:gd name="adj4" fmla="val 13500000"/>
            <a:gd name="adj5" fmla="val 12500"/>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20DD0A-1BEE-4AE5-80D5-5D4C211B6DB0}">
      <dsp:nvSpPr>
        <dsp:cNvPr id="0" name=""/>
        <dsp:cNvSpPr/>
      </dsp:nvSpPr>
      <dsp:spPr>
        <a:xfrm>
          <a:off x="1086418" y="1915943"/>
          <a:ext cx="706383" cy="353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dirty="0">
              <a:latin typeface="Lato" panose="020F0502020204030203" pitchFamily="34" charset="0"/>
              <a:ea typeface="Lato" panose="020F0502020204030203" pitchFamily="34" charset="0"/>
              <a:cs typeface="Lato" panose="020F0502020204030203" pitchFamily="34" charset="0"/>
            </a:rPr>
            <a:t>Discovery</a:t>
          </a:r>
        </a:p>
      </dsp:txBody>
      <dsp:txXfrm>
        <a:off x="1086418" y="1915943"/>
        <a:ext cx="706383" cy="353033"/>
      </dsp:txXfrm>
    </dsp:sp>
    <dsp:sp modelId="{4FD7E884-C0E4-40E1-AD48-3DEB8B876E04}">
      <dsp:nvSpPr>
        <dsp:cNvPr id="0" name=""/>
        <dsp:cNvSpPr/>
      </dsp:nvSpPr>
      <dsp:spPr>
        <a:xfrm>
          <a:off x="455303" y="2186438"/>
          <a:ext cx="1265790" cy="1265854"/>
        </a:xfrm>
        <a:prstGeom prst="leftCircularArrow">
          <a:avLst>
            <a:gd name="adj1" fmla="val 10980"/>
            <a:gd name="adj2" fmla="val 1142322"/>
            <a:gd name="adj3" fmla="val 6300000"/>
            <a:gd name="adj4" fmla="val 18900000"/>
            <a:gd name="adj5" fmla="val 125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85907E-0219-4CC8-B8ED-E8C614F54FA2}">
      <dsp:nvSpPr>
        <dsp:cNvPr id="0" name=""/>
        <dsp:cNvSpPr/>
      </dsp:nvSpPr>
      <dsp:spPr>
        <a:xfrm>
          <a:off x="733345" y="2644892"/>
          <a:ext cx="706383" cy="353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dirty="0">
              <a:latin typeface="Lato" panose="020F0502020204030203" pitchFamily="34" charset="0"/>
              <a:ea typeface="Lato" panose="020F0502020204030203" pitchFamily="34" charset="0"/>
              <a:cs typeface="Lato" panose="020F0502020204030203" pitchFamily="34" charset="0"/>
            </a:rPr>
            <a:t>Purchase</a:t>
          </a:r>
        </a:p>
      </dsp:txBody>
      <dsp:txXfrm>
        <a:off x="733345" y="2644892"/>
        <a:ext cx="706383" cy="353033"/>
      </dsp:txXfrm>
    </dsp:sp>
    <dsp:sp modelId="{69D11CA1-901B-4526-8DF9-61AB6C14C948}">
      <dsp:nvSpPr>
        <dsp:cNvPr id="0" name=""/>
        <dsp:cNvSpPr/>
      </dsp:nvSpPr>
      <dsp:spPr>
        <a:xfrm>
          <a:off x="896941" y="2997926"/>
          <a:ext cx="1087473" cy="1088111"/>
        </a:xfrm>
        <a:prstGeom prst="blockArc">
          <a:avLst>
            <a:gd name="adj1" fmla="val 13500000"/>
            <a:gd name="adj2" fmla="val 10800000"/>
            <a:gd name="adj3" fmla="val 12740"/>
          </a:avLst>
        </a:prstGeom>
        <a:solidFill>
          <a:srgbClr val="FF33C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0BE9BA-372A-407F-891A-A38297EC76C1}">
      <dsp:nvSpPr>
        <dsp:cNvPr id="0" name=""/>
        <dsp:cNvSpPr/>
      </dsp:nvSpPr>
      <dsp:spPr>
        <a:xfrm>
          <a:off x="1086418" y="3373841"/>
          <a:ext cx="706383" cy="353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dirty="0">
              <a:latin typeface="Lato" panose="020F0502020204030203" pitchFamily="34" charset="0"/>
              <a:ea typeface="Lato" panose="020F0502020204030203" pitchFamily="34" charset="0"/>
              <a:cs typeface="Lato" panose="020F0502020204030203" pitchFamily="34" charset="0"/>
            </a:rPr>
            <a:t>Retention</a:t>
          </a:r>
        </a:p>
      </dsp:txBody>
      <dsp:txXfrm>
        <a:off x="1086418" y="3373841"/>
        <a:ext cx="706383" cy="3530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173D5-337E-44FD-926A-3A2D64DF500E}">
      <dsp:nvSpPr>
        <dsp:cNvPr id="0" name=""/>
        <dsp:cNvSpPr/>
      </dsp:nvSpPr>
      <dsp:spPr>
        <a:xfrm>
          <a:off x="1306321" y="1526157"/>
          <a:ext cx="333628" cy="1271450"/>
        </a:xfrm>
        <a:custGeom>
          <a:avLst/>
          <a:gdLst/>
          <a:ahLst/>
          <a:cxnLst/>
          <a:rect l="0" t="0" r="0" b="0"/>
          <a:pathLst>
            <a:path>
              <a:moveTo>
                <a:pt x="0" y="0"/>
              </a:moveTo>
              <a:lnTo>
                <a:pt x="166814" y="0"/>
              </a:lnTo>
              <a:lnTo>
                <a:pt x="166814" y="1271450"/>
              </a:lnTo>
              <a:lnTo>
                <a:pt x="333628" y="127145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440273" y="2129020"/>
        <a:ext cx="65724" cy="65724"/>
      </dsp:txXfrm>
    </dsp:sp>
    <dsp:sp modelId="{BE8CDE8C-B109-4C0B-8FC8-3D68199F6059}">
      <dsp:nvSpPr>
        <dsp:cNvPr id="0" name=""/>
        <dsp:cNvSpPr/>
      </dsp:nvSpPr>
      <dsp:spPr>
        <a:xfrm>
          <a:off x="1306321" y="1526157"/>
          <a:ext cx="333628" cy="635725"/>
        </a:xfrm>
        <a:custGeom>
          <a:avLst/>
          <a:gdLst/>
          <a:ahLst/>
          <a:cxnLst/>
          <a:rect l="0" t="0" r="0" b="0"/>
          <a:pathLst>
            <a:path>
              <a:moveTo>
                <a:pt x="0" y="0"/>
              </a:moveTo>
              <a:lnTo>
                <a:pt x="166814" y="0"/>
              </a:lnTo>
              <a:lnTo>
                <a:pt x="166814" y="635725"/>
              </a:lnTo>
              <a:lnTo>
                <a:pt x="333628" y="6357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455186" y="1826071"/>
        <a:ext cx="35897" cy="35897"/>
      </dsp:txXfrm>
    </dsp:sp>
    <dsp:sp modelId="{2FD30BD8-D5BD-44A2-AB82-2ECBF7EC650D}">
      <dsp:nvSpPr>
        <dsp:cNvPr id="0" name=""/>
        <dsp:cNvSpPr/>
      </dsp:nvSpPr>
      <dsp:spPr>
        <a:xfrm>
          <a:off x="1306321" y="1480437"/>
          <a:ext cx="333628" cy="91440"/>
        </a:xfrm>
        <a:custGeom>
          <a:avLst/>
          <a:gdLst/>
          <a:ahLst/>
          <a:cxnLst/>
          <a:rect l="0" t="0" r="0" b="0"/>
          <a:pathLst>
            <a:path>
              <a:moveTo>
                <a:pt x="0" y="45720"/>
              </a:moveTo>
              <a:lnTo>
                <a:pt x="333628"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IN" sz="1200" kern="1200">
            <a:latin typeface="Lato" panose="020F0502020204030203" pitchFamily="34" charset="0"/>
            <a:ea typeface="Lato" panose="020F0502020204030203" pitchFamily="34" charset="0"/>
            <a:cs typeface="Lato" panose="020F0502020204030203" pitchFamily="34" charset="0"/>
          </a:endParaRPr>
        </a:p>
      </dsp:txBody>
      <dsp:txXfrm>
        <a:off x="1464794" y="1517817"/>
        <a:ext cx="16681" cy="16681"/>
      </dsp:txXfrm>
    </dsp:sp>
    <dsp:sp modelId="{E9E975A8-5D6E-49E4-9064-BF83BC42D6D8}">
      <dsp:nvSpPr>
        <dsp:cNvPr id="0" name=""/>
        <dsp:cNvSpPr/>
      </dsp:nvSpPr>
      <dsp:spPr>
        <a:xfrm>
          <a:off x="1306321" y="890432"/>
          <a:ext cx="333628" cy="635725"/>
        </a:xfrm>
        <a:custGeom>
          <a:avLst/>
          <a:gdLst/>
          <a:ahLst/>
          <a:cxnLst/>
          <a:rect l="0" t="0" r="0" b="0"/>
          <a:pathLst>
            <a:path>
              <a:moveTo>
                <a:pt x="0" y="635725"/>
              </a:moveTo>
              <a:lnTo>
                <a:pt x="166814" y="635725"/>
              </a:lnTo>
              <a:lnTo>
                <a:pt x="166814" y="0"/>
              </a:lnTo>
              <a:lnTo>
                <a:pt x="33362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IN" sz="1200" kern="1200">
            <a:latin typeface="Lato" panose="020F0502020204030203" pitchFamily="34" charset="0"/>
            <a:ea typeface="Lato" panose="020F0502020204030203" pitchFamily="34" charset="0"/>
            <a:cs typeface="Lato" panose="020F0502020204030203" pitchFamily="34" charset="0"/>
          </a:endParaRPr>
        </a:p>
      </dsp:txBody>
      <dsp:txXfrm>
        <a:off x="1455186" y="1190346"/>
        <a:ext cx="35897" cy="35897"/>
      </dsp:txXfrm>
    </dsp:sp>
    <dsp:sp modelId="{26219689-336B-4317-BE01-4F283655C986}">
      <dsp:nvSpPr>
        <dsp:cNvPr id="0" name=""/>
        <dsp:cNvSpPr/>
      </dsp:nvSpPr>
      <dsp:spPr>
        <a:xfrm>
          <a:off x="1306321" y="254707"/>
          <a:ext cx="333628" cy="1271450"/>
        </a:xfrm>
        <a:custGeom>
          <a:avLst/>
          <a:gdLst/>
          <a:ahLst/>
          <a:cxnLst/>
          <a:rect l="0" t="0" r="0" b="0"/>
          <a:pathLst>
            <a:path>
              <a:moveTo>
                <a:pt x="0" y="1271450"/>
              </a:moveTo>
              <a:lnTo>
                <a:pt x="166814" y="1271450"/>
              </a:lnTo>
              <a:lnTo>
                <a:pt x="166814" y="0"/>
              </a:lnTo>
              <a:lnTo>
                <a:pt x="33362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533400">
            <a:lnSpc>
              <a:spcPct val="90000"/>
            </a:lnSpc>
            <a:spcBef>
              <a:spcPct val="0"/>
            </a:spcBef>
            <a:spcAft>
              <a:spcPct val="35000"/>
            </a:spcAft>
            <a:buNone/>
          </a:pPr>
          <a:endParaRPr lang="en-IN" sz="1200" kern="1200">
            <a:latin typeface="Lato" panose="020F0502020204030203" pitchFamily="34" charset="0"/>
            <a:ea typeface="Lato" panose="020F0502020204030203" pitchFamily="34" charset="0"/>
            <a:cs typeface="Lato" panose="020F0502020204030203" pitchFamily="34" charset="0"/>
          </a:endParaRPr>
        </a:p>
      </dsp:txBody>
      <dsp:txXfrm>
        <a:off x="1440273" y="857570"/>
        <a:ext cx="65724" cy="65724"/>
      </dsp:txXfrm>
    </dsp:sp>
    <dsp:sp modelId="{F08335E1-D3DE-47E8-8F94-E815253E7A64}">
      <dsp:nvSpPr>
        <dsp:cNvPr id="0" name=""/>
        <dsp:cNvSpPr/>
      </dsp:nvSpPr>
      <dsp:spPr>
        <a:xfrm rot="16200000">
          <a:off x="-286337" y="1271867"/>
          <a:ext cx="2676738" cy="508580"/>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Lato" panose="020F0502020204030203" pitchFamily="34" charset="0"/>
              <a:ea typeface="Lato" panose="020F0502020204030203" pitchFamily="34" charset="0"/>
              <a:cs typeface="Lato" panose="020F0502020204030203" pitchFamily="34" charset="0"/>
            </a:rPr>
            <a:t>Major Benefits</a:t>
          </a:r>
        </a:p>
      </dsp:txBody>
      <dsp:txXfrm>
        <a:off x="-286337" y="1271867"/>
        <a:ext cx="2676738" cy="508580"/>
      </dsp:txXfrm>
    </dsp:sp>
    <dsp:sp modelId="{81674529-9CED-499E-BC50-F82B0CE35CD1}">
      <dsp:nvSpPr>
        <dsp:cNvPr id="0" name=""/>
        <dsp:cNvSpPr/>
      </dsp:nvSpPr>
      <dsp:spPr>
        <a:xfrm>
          <a:off x="1639949" y="417"/>
          <a:ext cx="1668143" cy="508580"/>
        </a:xfrm>
        <a:prstGeom prst="rect">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Lato" panose="020F0502020204030203" pitchFamily="34" charset="0"/>
              <a:ea typeface="Lato" panose="020F0502020204030203" pitchFamily="34" charset="0"/>
              <a:cs typeface="Lato" panose="020F0502020204030203" pitchFamily="34" charset="0"/>
            </a:rPr>
            <a:t>Data driven precise targeting</a:t>
          </a:r>
        </a:p>
      </dsp:txBody>
      <dsp:txXfrm>
        <a:off x="1639949" y="417"/>
        <a:ext cx="1668143" cy="508580"/>
      </dsp:txXfrm>
    </dsp:sp>
    <dsp:sp modelId="{7387D8BA-8AF5-4B62-B8A3-352707B6D8E3}">
      <dsp:nvSpPr>
        <dsp:cNvPr id="0" name=""/>
        <dsp:cNvSpPr/>
      </dsp:nvSpPr>
      <dsp:spPr>
        <a:xfrm>
          <a:off x="1639949" y="636142"/>
          <a:ext cx="1668143" cy="508580"/>
        </a:xfrm>
        <a:prstGeom prst="rect">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Lato" panose="020F0502020204030203" pitchFamily="34" charset="0"/>
              <a:ea typeface="Lato" panose="020F0502020204030203" pitchFamily="34" charset="0"/>
              <a:cs typeface="Lato" panose="020F0502020204030203" pitchFamily="34" charset="0"/>
            </a:rPr>
            <a:t>Reusable space (Sustainability)</a:t>
          </a:r>
        </a:p>
      </dsp:txBody>
      <dsp:txXfrm>
        <a:off x="1639949" y="636142"/>
        <a:ext cx="1668143" cy="508580"/>
      </dsp:txXfrm>
    </dsp:sp>
    <dsp:sp modelId="{6636CDB6-E80E-45F0-B2C1-B01FFB7BFB09}">
      <dsp:nvSpPr>
        <dsp:cNvPr id="0" name=""/>
        <dsp:cNvSpPr/>
      </dsp:nvSpPr>
      <dsp:spPr>
        <a:xfrm>
          <a:off x="1639949" y="1271867"/>
          <a:ext cx="1668143" cy="508580"/>
        </a:xfrm>
        <a:prstGeom prst="rect">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Lato" panose="020F0502020204030203" pitchFamily="34" charset="0"/>
              <a:ea typeface="Lato" panose="020F0502020204030203" pitchFamily="34" charset="0"/>
              <a:cs typeface="Lato" panose="020F0502020204030203" pitchFamily="34" charset="0"/>
            </a:rPr>
            <a:t>More engaging due to dynamic content</a:t>
          </a:r>
        </a:p>
      </dsp:txBody>
      <dsp:txXfrm>
        <a:off x="1639949" y="1271867"/>
        <a:ext cx="1668143" cy="508580"/>
      </dsp:txXfrm>
    </dsp:sp>
    <dsp:sp modelId="{598AD8AF-3ECE-4AAA-A970-82E64B57C89C}">
      <dsp:nvSpPr>
        <dsp:cNvPr id="0" name=""/>
        <dsp:cNvSpPr/>
      </dsp:nvSpPr>
      <dsp:spPr>
        <a:xfrm>
          <a:off x="1639949" y="1907593"/>
          <a:ext cx="1668143" cy="508580"/>
        </a:xfrm>
        <a:prstGeom prst="rect">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Lato" panose="020F0502020204030203" pitchFamily="34" charset="0"/>
              <a:ea typeface="Lato" panose="020F0502020204030203" pitchFamily="34" charset="0"/>
              <a:cs typeface="Lato" panose="020F0502020204030203" pitchFamily="34" charset="0"/>
            </a:rPr>
            <a:t>Can dynamically change content</a:t>
          </a:r>
        </a:p>
      </dsp:txBody>
      <dsp:txXfrm>
        <a:off x="1639949" y="1907593"/>
        <a:ext cx="1668143" cy="508580"/>
      </dsp:txXfrm>
    </dsp:sp>
    <dsp:sp modelId="{A7EBA55D-2314-4B88-B2BD-DA726D40C2C4}">
      <dsp:nvSpPr>
        <dsp:cNvPr id="0" name=""/>
        <dsp:cNvSpPr/>
      </dsp:nvSpPr>
      <dsp:spPr>
        <a:xfrm>
          <a:off x="1639949" y="2543318"/>
          <a:ext cx="1668143" cy="508580"/>
        </a:xfrm>
        <a:prstGeom prst="rect">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Lato" panose="020F0502020204030203" pitchFamily="34" charset="0"/>
              <a:ea typeface="Lato" panose="020F0502020204030203" pitchFamily="34" charset="0"/>
              <a:cs typeface="Lato" panose="020F0502020204030203" pitchFamily="34" charset="0"/>
            </a:rPr>
            <a:t>Cost effective</a:t>
          </a:r>
        </a:p>
      </dsp:txBody>
      <dsp:txXfrm>
        <a:off x="1639949" y="2543318"/>
        <a:ext cx="1668143" cy="5085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88571F-02E4-4074-98E7-C4EFE1280F82}">
      <dsp:nvSpPr>
        <dsp:cNvPr id="0" name=""/>
        <dsp:cNvSpPr/>
      </dsp:nvSpPr>
      <dsp:spPr>
        <a:xfrm rot="5400000">
          <a:off x="2456405" y="240322"/>
          <a:ext cx="1613296" cy="1403568"/>
        </a:xfrm>
        <a:prstGeom prst="hexagon">
          <a:avLst>
            <a:gd name="adj" fmla="val 25000"/>
            <a:gd name="vf" fmla="val 115470"/>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Lato" panose="020F0502020204030203" pitchFamily="34" charset="0"/>
              <a:ea typeface="Lato" panose="020F0502020204030203" pitchFamily="34" charset="0"/>
              <a:cs typeface="Lato" panose="020F0502020204030203" pitchFamily="34" charset="0"/>
            </a:rPr>
            <a:t>Data &amp; Technology based, Location based decisions </a:t>
          </a:r>
        </a:p>
      </dsp:txBody>
      <dsp:txXfrm rot="-5400000">
        <a:off x="2779992" y="386863"/>
        <a:ext cx="966122" cy="1110486"/>
      </dsp:txXfrm>
    </dsp:sp>
    <dsp:sp modelId="{15019A3A-73D3-4EED-BDFB-8570680CFAD5}">
      <dsp:nvSpPr>
        <dsp:cNvPr id="0" name=""/>
        <dsp:cNvSpPr/>
      </dsp:nvSpPr>
      <dsp:spPr>
        <a:xfrm>
          <a:off x="4007429" y="458117"/>
          <a:ext cx="1800439" cy="967978"/>
        </a:xfrm>
        <a:prstGeom prst="rect">
          <a:avLst/>
        </a:prstGeom>
        <a:noFill/>
        <a:ln>
          <a:noFill/>
        </a:ln>
        <a:effectLst/>
      </dsp:spPr>
      <dsp:style>
        <a:lnRef idx="0">
          <a:scrgbClr r="0" g="0" b="0"/>
        </a:lnRef>
        <a:fillRef idx="0">
          <a:scrgbClr r="0" g="0" b="0"/>
        </a:fillRef>
        <a:effectRef idx="0">
          <a:scrgbClr r="0" g="0" b="0"/>
        </a:effectRef>
        <a:fontRef idx="minor"/>
      </dsp:style>
    </dsp:sp>
    <dsp:sp modelId="{06F15CC4-4DBA-434F-B1EA-65A6BE4EC6C7}">
      <dsp:nvSpPr>
        <dsp:cNvPr id="0" name=""/>
        <dsp:cNvSpPr/>
      </dsp:nvSpPr>
      <dsp:spPr>
        <a:xfrm rot="5400000">
          <a:off x="940552" y="240322"/>
          <a:ext cx="1613296" cy="1403568"/>
        </a:xfrm>
        <a:prstGeom prst="hexagon">
          <a:avLst>
            <a:gd name="adj" fmla="val 25000"/>
            <a:gd name="vf" fmla="val 115470"/>
          </a:avLst>
        </a:prstGeom>
        <a:solidFill>
          <a:schemeClr val="accent2">
            <a:shade val="50000"/>
            <a:hueOff val="184817"/>
            <a:satOff val="-27768"/>
            <a:lumOff val="289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Lato" panose="020F0502020204030203" pitchFamily="34" charset="0"/>
              <a:ea typeface="Lato" panose="020F0502020204030203" pitchFamily="34" charset="0"/>
              <a:cs typeface="Lato" panose="020F0502020204030203" pitchFamily="34" charset="0"/>
            </a:rPr>
            <a:t>Near-Real-Time</a:t>
          </a:r>
        </a:p>
      </dsp:txBody>
      <dsp:txXfrm rot="-5400000">
        <a:off x="1264139" y="386863"/>
        <a:ext cx="966122" cy="1110486"/>
      </dsp:txXfrm>
    </dsp:sp>
    <dsp:sp modelId="{70052BC2-9410-4542-8CCF-6E5787C888EF}">
      <dsp:nvSpPr>
        <dsp:cNvPr id="0" name=""/>
        <dsp:cNvSpPr/>
      </dsp:nvSpPr>
      <dsp:spPr>
        <a:xfrm rot="5400000">
          <a:off x="1695575" y="1609689"/>
          <a:ext cx="1613296" cy="1403568"/>
        </a:xfrm>
        <a:prstGeom prst="hexagon">
          <a:avLst>
            <a:gd name="adj" fmla="val 25000"/>
            <a:gd name="vf" fmla="val 115470"/>
          </a:avLst>
        </a:prstGeom>
        <a:solidFill>
          <a:schemeClr val="accent3">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Lato" panose="020F0502020204030203" pitchFamily="34" charset="0"/>
              <a:ea typeface="Lato" panose="020F0502020204030203" pitchFamily="34" charset="0"/>
              <a:cs typeface="Lato" panose="020F0502020204030203" pitchFamily="34" charset="0"/>
            </a:rPr>
            <a:t>Artificial Intelligence supported</a:t>
          </a:r>
        </a:p>
      </dsp:txBody>
      <dsp:txXfrm rot="-5400000">
        <a:off x="2019162" y="1756230"/>
        <a:ext cx="966122" cy="1110486"/>
      </dsp:txXfrm>
    </dsp:sp>
    <dsp:sp modelId="{CC40C89F-DB2E-41DF-8A8D-53A7DEB3BAD0}">
      <dsp:nvSpPr>
        <dsp:cNvPr id="0" name=""/>
        <dsp:cNvSpPr/>
      </dsp:nvSpPr>
      <dsp:spPr>
        <a:xfrm>
          <a:off x="0" y="1827484"/>
          <a:ext cx="1742360" cy="967978"/>
        </a:xfrm>
        <a:prstGeom prst="rect">
          <a:avLst/>
        </a:prstGeom>
        <a:noFill/>
        <a:ln>
          <a:noFill/>
        </a:ln>
        <a:effectLst/>
      </dsp:spPr>
      <dsp:style>
        <a:lnRef idx="0">
          <a:scrgbClr r="0" g="0" b="0"/>
        </a:lnRef>
        <a:fillRef idx="0">
          <a:scrgbClr r="0" g="0" b="0"/>
        </a:fillRef>
        <a:effectRef idx="0">
          <a:scrgbClr r="0" g="0" b="0"/>
        </a:effectRef>
        <a:fontRef idx="minor"/>
      </dsp:style>
    </dsp:sp>
    <dsp:sp modelId="{59506774-8A09-4314-9D08-270240ED53FC}">
      <dsp:nvSpPr>
        <dsp:cNvPr id="0" name=""/>
        <dsp:cNvSpPr/>
      </dsp:nvSpPr>
      <dsp:spPr>
        <a:xfrm rot="5400000">
          <a:off x="3211428" y="1609689"/>
          <a:ext cx="1613296" cy="1403568"/>
        </a:xfrm>
        <a:prstGeom prst="hexagon">
          <a:avLst>
            <a:gd name="adj" fmla="val 25000"/>
            <a:gd name="vf" fmla="val 115470"/>
          </a:avLst>
        </a:prstGeom>
        <a:solidFill>
          <a:schemeClr val="accent2">
            <a:shade val="50000"/>
            <a:hueOff val="184817"/>
            <a:satOff val="-27768"/>
            <a:lumOff val="289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IN" sz="1200" kern="1200" dirty="0">
              <a:latin typeface="Lato" panose="020F0502020204030203" pitchFamily="34" charset="0"/>
              <a:ea typeface="Lato" panose="020F0502020204030203" pitchFamily="34" charset="0"/>
              <a:cs typeface="Lato" panose="020F0502020204030203" pitchFamily="34" charset="0"/>
            </a:rPr>
            <a:t>Azure Cloud Technology</a:t>
          </a:r>
        </a:p>
      </dsp:txBody>
      <dsp:txXfrm rot="-5400000">
        <a:off x="3535015" y="1756230"/>
        <a:ext cx="966122" cy="11104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50000-CD25-4DA1-8E90-A1EFB0C41446}">
      <dsp:nvSpPr>
        <dsp:cNvPr id="0" name=""/>
        <dsp:cNvSpPr/>
      </dsp:nvSpPr>
      <dsp:spPr>
        <a:xfrm>
          <a:off x="3551" y="540820"/>
          <a:ext cx="1226775" cy="24543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355600">
            <a:lnSpc>
              <a:spcPct val="90000"/>
            </a:lnSpc>
            <a:spcBef>
              <a:spcPct val="0"/>
            </a:spcBef>
            <a:spcAft>
              <a:spcPct val="15000"/>
            </a:spcAft>
            <a:buChar char="•"/>
          </a:pPr>
          <a:r>
            <a:rPr lang="en-IN" sz="800" kern="1200" dirty="0" err="1">
              <a:latin typeface="Lato" panose="020F0502020204030203" pitchFamily="34" charset="0"/>
              <a:ea typeface="Lato" panose="020F0502020204030203" pitchFamily="34" charset="0"/>
              <a:cs typeface="Lato" panose="020F0502020204030203" pitchFamily="34" charset="0"/>
            </a:rPr>
            <a:t>MaaS</a:t>
          </a:r>
          <a:r>
            <a:rPr lang="en-IN" sz="800" kern="1200" dirty="0">
              <a:latin typeface="Lato" panose="020F0502020204030203" pitchFamily="34" charset="0"/>
              <a:ea typeface="Lato" panose="020F0502020204030203" pitchFamily="34" charset="0"/>
              <a:cs typeface="Lato" panose="020F0502020204030203" pitchFamily="34" charset="0"/>
            </a:rPr>
            <a:t>-Omni Channel marketers</a:t>
          </a:r>
        </a:p>
        <a:p>
          <a:pPr marL="57150" lvl="1" indent="-57150" algn="l" defTabSz="355600">
            <a:lnSpc>
              <a:spcPct val="90000"/>
            </a:lnSpc>
            <a:spcBef>
              <a:spcPct val="0"/>
            </a:spcBef>
            <a:spcAft>
              <a:spcPct val="15000"/>
            </a:spcAft>
            <a:buChar char="•"/>
          </a:pPr>
          <a:r>
            <a:rPr lang="en-IN" sz="800" kern="1200" dirty="0">
              <a:latin typeface="Lato" panose="020F0502020204030203" pitchFamily="34" charset="0"/>
              <a:ea typeface="Lato" panose="020F0502020204030203" pitchFamily="34" charset="0"/>
              <a:cs typeface="Lato" panose="020F0502020204030203" pitchFamily="34" charset="0"/>
            </a:rPr>
            <a:t>Smart Infrastructure</a:t>
          </a:r>
        </a:p>
        <a:p>
          <a:pPr marL="57150" lvl="1" indent="-57150" algn="l" defTabSz="355600">
            <a:lnSpc>
              <a:spcPct val="90000"/>
            </a:lnSpc>
            <a:spcBef>
              <a:spcPct val="0"/>
            </a:spcBef>
            <a:spcAft>
              <a:spcPct val="15000"/>
            </a:spcAft>
            <a:buChar char="•"/>
          </a:pPr>
          <a:r>
            <a:rPr lang="en-IN" sz="800" kern="1200" dirty="0">
              <a:latin typeface="Lato" panose="020F0502020204030203" pitchFamily="34" charset="0"/>
              <a:ea typeface="Lato" panose="020F0502020204030203" pitchFamily="34" charset="0"/>
              <a:cs typeface="Lato" panose="020F0502020204030203" pitchFamily="34" charset="0"/>
            </a:rPr>
            <a:t>Automobile Industry</a:t>
          </a:r>
        </a:p>
        <a:p>
          <a:pPr marL="57150" lvl="1" indent="-57150" algn="l" defTabSz="355600">
            <a:lnSpc>
              <a:spcPct val="90000"/>
            </a:lnSpc>
            <a:spcBef>
              <a:spcPct val="0"/>
            </a:spcBef>
            <a:spcAft>
              <a:spcPct val="15000"/>
            </a:spcAft>
            <a:buChar char="•"/>
          </a:pPr>
          <a:r>
            <a:rPr lang="en-IN" sz="800" kern="1200" dirty="0">
              <a:latin typeface="Lato" panose="020F0502020204030203" pitchFamily="34" charset="0"/>
              <a:ea typeface="Lato" panose="020F0502020204030203" pitchFamily="34" charset="0"/>
              <a:cs typeface="Lato" panose="020F0502020204030203" pitchFamily="34" charset="0"/>
            </a:rPr>
            <a:t>Government</a:t>
          </a:r>
        </a:p>
        <a:p>
          <a:pPr marL="57150" lvl="1" indent="-57150" algn="l" defTabSz="355600">
            <a:lnSpc>
              <a:spcPct val="90000"/>
            </a:lnSpc>
            <a:spcBef>
              <a:spcPct val="0"/>
            </a:spcBef>
            <a:spcAft>
              <a:spcPct val="15000"/>
            </a:spcAft>
            <a:buChar char="•"/>
          </a:pPr>
          <a:r>
            <a:rPr lang="en-IN" sz="800" kern="1200" dirty="0">
              <a:latin typeface="Lato" panose="020F0502020204030203" pitchFamily="34" charset="0"/>
              <a:ea typeface="Lato" panose="020F0502020204030203" pitchFamily="34" charset="0"/>
              <a:cs typeface="Lato" panose="020F0502020204030203" pitchFamily="34" charset="0"/>
            </a:rPr>
            <a:t>Marketing department of target companies</a:t>
          </a:r>
        </a:p>
      </dsp:txBody>
      <dsp:txXfrm>
        <a:off x="39482" y="576751"/>
        <a:ext cx="1154913" cy="1856559"/>
      </dsp:txXfrm>
    </dsp:sp>
    <dsp:sp modelId="{F50B6D1F-5E00-4B99-A831-E2925B63E64D}">
      <dsp:nvSpPr>
        <dsp:cNvPr id="0" name=""/>
        <dsp:cNvSpPr/>
      </dsp:nvSpPr>
      <dsp:spPr>
        <a:xfrm>
          <a:off x="709478" y="1603019"/>
          <a:ext cx="1230910" cy="1230910"/>
        </a:xfrm>
        <a:prstGeom prst="leftCircularArrow">
          <a:avLst>
            <a:gd name="adj1" fmla="val 2167"/>
            <a:gd name="adj2" fmla="val 260638"/>
            <a:gd name="adj3" fmla="val 1960266"/>
            <a:gd name="adj4" fmla="val 8948606"/>
            <a:gd name="adj5" fmla="val 252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34693D7-ED9F-4B62-A300-53AACA927DB9}">
      <dsp:nvSpPr>
        <dsp:cNvPr id="0" name=""/>
        <dsp:cNvSpPr/>
      </dsp:nvSpPr>
      <dsp:spPr>
        <a:xfrm>
          <a:off x="276168" y="2085670"/>
          <a:ext cx="1090467" cy="4336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Lato" panose="020F0502020204030203" pitchFamily="34" charset="0"/>
              <a:ea typeface="Lato" panose="020F0502020204030203" pitchFamily="34" charset="0"/>
              <a:cs typeface="Lato" panose="020F0502020204030203" pitchFamily="34" charset="0"/>
            </a:rPr>
            <a:t>Onboard</a:t>
          </a:r>
        </a:p>
      </dsp:txBody>
      <dsp:txXfrm>
        <a:off x="288869" y="2098371"/>
        <a:ext cx="1065065" cy="408240"/>
      </dsp:txXfrm>
    </dsp:sp>
    <dsp:sp modelId="{90C98A34-BDC7-4C1F-8066-78B2043E3123}">
      <dsp:nvSpPr>
        <dsp:cNvPr id="0" name=""/>
        <dsp:cNvSpPr/>
      </dsp:nvSpPr>
      <dsp:spPr>
        <a:xfrm>
          <a:off x="1493664" y="837763"/>
          <a:ext cx="1226775" cy="18604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355600">
            <a:lnSpc>
              <a:spcPct val="90000"/>
            </a:lnSpc>
            <a:spcBef>
              <a:spcPct val="0"/>
            </a:spcBef>
            <a:spcAft>
              <a:spcPct val="15000"/>
            </a:spcAft>
            <a:buChar char="•"/>
          </a:pPr>
          <a:endParaRPr lang="en-IN" sz="800" kern="1200" dirty="0">
            <a:latin typeface="Lato" panose="020F0502020204030203" pitchFamily="34" charset="0"/>
            <a:ea typeface="Lato" panose="020F0502020204030203" pitchFamily="34" charset="0"/>
            <a:cs typeface="Lato" panose="020F0502020204030203" pitchFamily="34" charset="0"/>
          </a:endParaRPr>
        </a:p>
        <a:p>
          <a:pPr marL="57150" lvl="1" indent="-57150" algn="l" defTabSz="355600">
            <a:lnSpc>
              <a:spcPct val="90000"/>
            </a:lnSpc>
            <a:spcBef>
              <a:spcPct val="0"/>
            </a:spcBef>
            <a:spcAft>
              <a:spcPct val="15000"/>
            </a:spcAft>
            <a:buChar char="•"/>
          </a:pPr>
          <a:r>
            <a:rPr lang="en-IN" sz="800" kern="1200" dirty="0">
              <a:latin typeface="Lato" panose="020F0502020204030203" pitchFamily="34" charset="0"/>
              <a:ea typeface="Lato" panose="020F0502020204030203" pitchFamily="34" charset="0"/>
              <a:cs typeface="Lato" panose="020F0502020204030203" pitchFamily="34" charset="0"/>
            </a:rPr>
            <a:t>Test Prototype with Early Adopters</a:t>
          </a:r>
        </a:p>
      </dsp:txBody>
      <dsp:txXfrm>
        <a:off x="1529595" y="1272366"/>
        <a:ext cx="1154913" cy="1389934"/>
      </dsp:txXfrm>
    </dsp:sp>
    <dsp:sp modelId="{59F0A753-0505-420E-A83B-E7D99D37E2B0}">
      <dsp:nvSpPr>
        <dsp:cNvPr id="0" name=""/>
        <dsp:cNvSpPr/>
      </dsp:nvSpPr>
      <dsp:spPr>
        <a:xfrm>
          <a:off x="2196062" y="679576"/>
          <a:ext cx="1387379" cy="1387379"/>
        </a:xfrm>
        <a:prstGeom prst="circularArrow">
          <a:avLst>
            <a:gd name="adj1" fmla="val 1923"/>
            <a:gd name="adj2" fmla="val 229953"/>
            <a:gd name="adj3" fmla="val 19592872"/>
            <a:gd name="adj4" fmla="val 12573847"/>
            <a:gd name="adj5" fmla="val 22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7DA10B-262F-46DB-97BD-A512C5CDB015}">
      <dsp:nvSpPr>
        <dsp:cNvPr id="0" name=""/>
        <dsp:cNvSpPr/>
      </dsp:nvSpPr>
      <dsp:spPr>
        <a:xfrm>
          <a:off x="1766281" y="1045259"/>
          <a:ext cx="1090467" cy="4336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Lato" panose="020F0502020204030203" pitchFamily="34" charset="0"/>
              <a:ea typeface="Lato" panose="020F0502020204030203" pitchFamily="34" charset="0"/>
              <a:cs typeface="Lato" panose="020F0502020204030203" pitchFamily="34" charset="0"/>
            </a:rPr>
            <a:t>Launch</a:t>
          </a:r>
        </a:p>
      </dsp:txBody>
      <dsp:txXfrm>
        <a:off x="1778982" y="1057960"/>
        <a:ext cx="1065065" cy="408240"/>
      </dsp:txXfrm>
    </dsp:sp>
    <dsp:sp modelId="{8ACB4E8C-6DA1-4EB9-ACAC-EF48C94C88BC}">
      <dsp:nvSpPr>
        <dsp:cNvPr id="0" name=""/>
        <dsp:cNvSpPr/>
      </dsp:nvSpPr>
      <dsp:spPr>
        <a:xfrm>
          <a:off x="2983777" y="1184314"/>
          <a:ext cx="1226775" cy="116848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355600">
            <a:lnSpc>
              <a:spcPct val="90000"/>
            </a:lnSpc>
            <a:spcBef>
              <a:spcPct val="0"/>
            </a:spcBef>
            <a:spcAft>
              <a:spcPct val="15000"/>
            </a:spcAft>
            <a:buChar char="•"/>
          </a:pPr>
          <a:r>
            <a:rPr lang="en-IN" sz="800" kern="1200" dirty="0">
              <a:latin typeface="Lato" panose="020F0502020204030203" pitchFamily="34" charset="0"/>
              <a:ea typeface="Lato" panose="020F0502020204030203" pitchFamily="34" charset="0"/>
              <a:cs typeface="Lato" panose="020F0502020204030203" pitchFamily="34" charset="0"/>
            </a:rPr>
            <a:t>Monitor Adoption </a:t>
          </a:r>
        </a:p>
        <a:p>
          <a:pPr marL="57150" lvl="1" indent="-57150" algn="l" defTabSz="355600">
            <a:lnSpc>
              <a:spcPct val="90000"/>
            </a:lnSpc>
            <a:spcBef>
              <a:spcPct val="0"/>
            </a:spcBef>
            <a:spcAft>
              <a:spcPct val="15000"/>
            </a:spcAft>
            <a:buChar char="•"/>
          </a:pPr>
          <a:r>
            <a:rPr lang="en-IN" sz="800" kern="1200" dirty="0">
              <a:latin typeface="Lato" panose="020F0502020204030203" pitchFamily="34" charset="0"/>
              <a:ea typeface="Lato" panose="020F0502020204030203" pitchFamily="34" charset="0"/>
              <a:cs typeface="Lato" panose="020F0502020204030203" pitchFamily="34" charset="0"/>
            </a:rPr>
            <a:t>Measure and Report Usage</a:t>
          </a:r>
        </a:p>
        <a:p>
          <a:pPr marL="57150" lvl="1" indent="-57150" algn="l" defTabSz="355600">
            <a:lnSpc>
              <a:spcPct val="90000"/>
            </a:lnSpc>
            <a:spcBef>
              <a:spcPct val="0"/>
            </a:spcBef>
            <a:spcAft>
              <a:spcPct val="15000"/>
            </a:spcAft>
            <a:buChar char="•"/>
          </a:pPr>
          <a:r>
            <a:rPr lang="en-IN" sz="800" kern="1200" dirty="0">
              <a:latin typeface="Lato" panose="020F0502020204030203" pitchFamily="34" charset="0"/>
              <a:ea typeface="Lato" panose="020F0502020204030203" pitchFamily="34" charset="0"/>
              <a:cs typeface="Lato" panose="020F0502020204030203" pitchFamily="34" charset="0"/>
            </a:rPr>
            <a:t>Further Engagement</a:t>
          </a:r>
        </a:p>
      </dsp:txBody>
      <dsp:txXfrm>
        <a:off x="3010667" y="1211204"/>
        <a:ext cx="1172995" cy="864315"/>
      </dsp:txXfrm>
    </dsp:sp>
    <dsp:sp modelId="{5193DB99-904A-4142-84CB-552B1C9C5A46}">
      <dsp:nvSpPr>
        <dsp:cNvPr id="0" name=""/>
        <dsp:cNvSpPr/>
      </dsp:nvSpPr>
      <dsp:spPr>
        <a:xfrm>
          <a:off x="3256394" y="2057652"/>
          <a:ext cx="1090467" cy="4336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IN" sz="1600" kern="1200" dirty="0">
              <a:latin typeface="Lato" panose="020F0502020204030203" pitchFamily="34" charset="0"/>
              <a:ea typeface="Lato" panose="020F0502020204030203" pitchFamily="34" charset="0"/>
              <a:cs typeface="Lato" panose="020F0502020204030203" pitchFamily="34" charset="0"/>
            </a:rPr>
            <a:t>Drive Value</a:t>
          </a:r>
        </a:p>
      </dsp:txBody>
      <dsp:txXfrm>
        <a:off x="3269095" y="2070353"/>
        <a:ext cx="1065065" cy="4082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68EB5-187B-49C9-84FA-277EE92EE6C9}">
      <dsp:nvSpPr>
        <dsp:cNvPr id="0" name=""/>
        <dsp:cNvSpPr/>
      </dsp:nvSpPr>
      <dsp:spPr>
        <a:xfrm rot="5400000">
          <a:off x="2751207" y="-5467"/>
          <a:ext cx="1069908" cy="1082656"/>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IN" sz="900" kern="1200" dirty="0">
              <a:latin typeface="Lato" panose="020F0502020204030203" pitchFamily="34" charset="0"/>
              <a:ea typeface="Lato" panose="020F0502020204030203" pitchFamily="34" charset="0"/>
              <a:cs typeface="Lato" panose="020F0502020204030203" pitchFamily="34" charset="0"/>
            </a:rPr>
            <a:t>Plastic use, Billboards use Vinyl</a:t>
          </a:r>
        </a:p>
      </dsp:txBody>
      <dsp:txXfrm rot="-5400000">
        <a:off x="2925276" y="179225"/>
        <a:ext cx="721770" cy="713272"/>
      </dsp:txXfrm>
    </dsp:sp>
    <dsp:sp modelId="{34B300D5-9DEA-4F57-B277-05B52A7570FA}">
      <dsp:nvSpPr>
        <dsp:cNvPr id="0" name=""/>
        <dsp:cNvSpPr/>
      </dsp:nvSpPr>
      <dsp:spPr>
        <a:xfrm>
          <a:off x="3779817" y="214888"/>
          <a:ext cx="1194018" cy="641945"/>
        </a:xfrm>
        <a:prstGeom prst="rect">
          <a:avLst/>
        </a:prstGeom>
        <a:noFill/>
        <a:ln>
          <a:noFill/>
        </a:ln>
        <a:effectLst/>
      </dsp:spPr>
      <dsp:style>
        <a:lnRef idx="0">
          <a:scrgbClr r="0" g="0" b="0"/>
        </a:lnRef>
        <a:fillRef idx="0">
          <a:scrgbClr r="0" g="0" b="0"/>
        </a:fillRef>
        <a:effectRef idx="0">
          <a:scrgbClr r="0" g="0" b="0"/>
        </a:effectRef>
        <a:fontRef idx="minor"/>
      </dsp:style>
    </dsp:sp>
    <dsp:sp modelId="{85039E10-7686-4CCB-89DC-47C516372ABA}">
      <dsp:nvSpPr>
        <dsp:cNvPr id="0" name=""/>
        <dsp:cNvSpPr/>
      </dsp:nvSpPr>
      <dsp:spPr>
        <a:xfrm rot="5400000">
          <a:off x="1745920" y="13833"/>
          <a:ext cx="1069908" cy="1044055"/>
        </a:xfrm>
        <a:prstGeom prst="hexagon">
          <a:avLst>
            <a:gd name="adj" fmla="val 25000"/>
            <a:gd name="vf" fmla="val 115470"/>
          </a:avLst>
        </a:prstGeom>
        <a:solidFill>
          <a:schemeClr val="tx1">
            <a:lumMod val="75000"/>
            <a:lumOff val="2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IN" sz="900" kern="1200" dirty="0">
              <a:latin typeface="Lato" panose="020F0502020204030203" pitchFamily="34" charset="0"/>
              <a:ea typeface="Lato" panose="020F0502020204030203" pitchFamily="34" charset="0"/>
              <a:cs typeface="Lato" panose="020F0502020204030203" pitchFamily="34" charset="0"/>
            </a:rPr>
            <a:t>Resources used for site construction &amp; maintenance</a:t>
          </a:r>
        </a:p>
      </dsp:txBody>
      <dsp:txXfrm rot="-5400000">
        <a:off x="1930753" y="177071"/>
        <a:ext cx="700241" cy="717580"/>
      </dsp:txXfrm>
    </dsp:sp>
    <dsp:sp modelId="{21FCB123-0C83-479A-957C-74106E8F19C2}">
      <dsp:nvSpPr>
        <dsp:cNvPr id="0" name=""/>
        <dsp:cNvSpPr/>
      </dsp:nvSpPr>
      <dsp:spPr>
        <a:xfrm rot="5400000">
          <a:off x="2246638" y="978589"/>
          <a:ext cx="1069908" cy="930820"/>
        </a:xfrm>
        <a:prstGeom prst="hexagon">
          <a:avLst>
            <a:gd name="adj" fmla="val 25000"/>
            <a:gd name="vf" fmla="val 115470"/>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IN" sz="900" kern="1200" dirty="0">
              <a:latin typeface="Lato" panose="020F0502020204030203" pitchFamily="34" charset="0"/>
              <a:ea typeface="Lato" panose="020F0502020204030203" pitchFamily="34" charset="0"/>
              <a:cs typeface="Lato" panose="020F0502020204030203" pitchFamily="34" charset="0"/>
            </a:rPr>
            <a:t>Electricity Use (When not regulated)</a:t>
          </a:r>
        </a:p>
      </dsp:txBody>
      <dsp:txXfrm rot="-5400000">
        <a:off x="2461235" y="1075772"/>
        <a:ext cx="640714" cy="736454"/>
      </dsp:txXfrm>
    </dsp:sp>
    <dsp:sp modelId="{7AF93FE5-97D0-486D-B36E-088FEDB71CCE}">
      <dsp:nvSpPr>
        <dsp:cNvPr id="0" name=""/>
        <dsp:cNvSpPr/>
      </dsp:nvSpPr>
      <dsp:spPr>
        <a:xfrm>
          <a:off x="1122164" y="1123026"/>
          <a:ext cx="1155501" cy="641945"/>
        </a:xfrm>
        <a:prstGeom prst="rect">
          <a:avLst/>
        </a:prstGeom>
        <a:noFill/>
        <a:ln>
          <a:noFill/>
        </a:ln>
        <a:effectLst/>
      </dsp:spPr>
      <dsp:style>
        <a:lnRef idx="0">
          <a:scrgbClr r="0" g="0" b="0"/>
        </a:lnRef>
        <a:fillRef idx="0">
          <a:scrgbClr r="0" g="0" b="0"/>
        </a:fillRef>
        <a:effectRef idx="0">
          <a:scrgbClr r="0" g="0" b="0"/>
        </a:effectRef>
        <a:fontRef idx="minor"/>
      </dsp:style>
    </dsp:sp>
    <dsp:sp modelId="{4191614C-3DE0-4EB0-AA40-FD56DF2394DC}">
      <dsp:nvSpPr>
        <dsp:cNvPr id="0" name=""/>
        <dsp:cNvSpPr/>
      </dsp:nvSpPr>
      <dsp:spPr>
        <a:xfrm rot="5400000">
          <a:off x="3251924" y="978589"/>
          <a:ext cx="1069908" cy="930820"/>
        </a:xfrm>
        <a:prstGeom prst="hexagon">
          <a:avLst>
            <a:gd name="adj" fmla="val 25000"/>
            <a:gd name="vf" fmla="val 11547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IN" sz="900" kern="1200" dirty="0">
              <a:latin typeface="Lato" panose="020F0502020204030203" pitchFamily="34" charset="0"/>
              <a:ea typeface="Lato" panose="020F0502020204030203" pitchFamily="34" charset="0"/>
              <a:cs typeface="Lato" panose="020F0502020204030203" pitchFamily="34" charset="0"/>
            </a:rPr>
            <a:t>Paper use, printing </a:t>
          </a:r>
        </a:p>
      </dsp:txBody>
      <dsp:txXfrm rot="-5400000">
        <a:off x="3466521" y="1075772"/>
        <a:ext cx="640714" cy="736454"/>
      </dsp:txXfrm>
    </dsp:sp>
    <dsp:sp modelId="{89D1AD9E-6602-4CEA-A8B0-2B39F2F7D7A9}">
      <dsp:nvSpPr>
        <dsp:cNvPr id="0" name=""/>
        <dsp:cNvSpPr/>
      </dsp:nvSpPr>
      <dsp:spPr>
        <a:xfrm rot="5400000">
          <a:off x="2751207" y="1791686"/>
          <a:ext cx="1069908" cy="1120903"/>
        </a:xfrm>
        <a:prstGeom prst="hexagon">
          <a:avLst>
            <a:gd name="adj" fmla="val 25000"/>
            <a:gd name="vf" fmla="val 115470"/>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IN" sz="900" kern="1200" dirty="0">
              <a:latin typeface="Lato" panose="020F0502020204030203" pitchFamily="34" charset="0"/>
              <a:ea typeface="Lato" panose="020F0502020204030203" pitchFamily="34" charset="0"/>
              <a:cs typeface="Lato" panose="020F0502020204030203" pitchFamily="34" charset="0"/>
            </a:rPr>
            <a:t>Transportation use – Delivering the billboards to the sites</a:t>
          </a:r>
        </a:p>
      </dsp:txBody>
      <dsp:txXfrm rot="-5400000">
        <a:off x="2912527" y="1995501"/>
        <a:ext cx="747269" cy="713272"/>
      </dsp:txXfrm>
    </dsp:sp>
    <dsp:sp modelId="{27D7A410-5556-4CC7-9DBD-1FB735E38A2D}">
      <dsp:nvSpPr>
        <dsp:cNvPr id="0" name=""/>
        <dsp:cNvSpPr/>
      </dsp:nvSpPr>
      <dsp:spPr>
        <a:xfrm>
          <a:off x="3779817" y="2031165"/>
          <a:ext cx="1194018" cy="641945"/>
        </a:xfrm>
        <a:prstGeom prst="rect">
          <a:avLst/>
        </a:prstGeom>
        <a:noFill/>
        <a:ln>
          <a:noFill/>
        </a:ln>
        <a:effectLst/>
      </dsp:spPr>
      <dsp:style>
        <a:lnRef idx="0">
          <a:scrgbClr r="0" g="0" b="0"/>
        </a:lnRef>
        <a:fillRef idx="0">
          <a:scrgbClr r="0" g="0" b="0"/>
        </a:fillRef>
        <a:effectRef idx="0">
          <a:scrgbClr r="0" g="0" b="0"/>
        </a:effectRef>
        <a:fontRef idx="minor"/>
      </dsp:style>
    </dsp:sp>
    <dsp:sp modelId="{D81504A1-FC57-40B9-A3BD-EF2B86DCE33F}">
      <dsp:nvSpPr>
        <dsp:cNvPr id="0" name=""/>
        <dsp:cNvSpPr/>
      </dsp:nvSpPr>
      <dsp:spPr>
        <a:xfrm rot="5400000">
          <a:off x="1745920" y="1929787"/>
          <a:ext cx="1069908" cy="844701"/>
        </a:xfrm>
        <a:prstGeom prst="hexagon">
          <a:avLst>
            <a:gd name="adj" fmla="val 25000"/>
            <a:gd name="vf" fmla="val 115470"/>
          </a:avLst>
        </a:prstGeom>
        <a:solidFill>
          <a:srgbClr val="229E9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IN" sz="900" kern="1200" dirty="0">
              <a:latin typeface="Lato" panose="020F0502020204030203" pitchFamily="34" charset="0"/>
              <a:ea typeface="Lato" panose="020F0502020204030203" pitchFamily="34" charset="0"/>
              <a:cs typeface="Lato" panose="020F0502020204030203" pitchFamily="34" charset="0"/>
            </a:rPr>
            <a:t>Solvent Toxins</a:t>
          </a:r>
        </a:p>
      </dsp:txBody>
      <dsp:txXfrm rot="-5400000">
        <a:off x="1984490" y="1976735"/>
        <a:ext cx="592767" cy="750806"/>
      </dsp:txXfrm>
    </dsp:sp>
    <dsp:sp modelId="{28D3EF04-E855-41AB-A6D6-8EAD5A9738B2}">
      <dsp:nvSpPr>
        <dsp:cNvPr id="0" name=""/>
        <dsp:cNvSpPr/>
      </dsp:nvSpPr>
      <dsp:spPr>
        <a:xfrm rot="5400000">
          <a:off x="2112707" y="1775315"/>
          <a:ext cx="1337771" cy="3237785"/>
        </a:xfrm>
        <a:prstGeom prst="hexagon">
          <a:avLst>
            <a:gd name="adj" fmla="val 25000"/>
            <a:gd name="vf" fmla="val 11547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IN" sz="900" kern="1200" dirty="0">
              <a:latin typeface="Lato" panose="020F0502020204030203" pitchFamily="34" charset="0"/>
              <a:ea typeface="Lato" panose="020F0502020204030203" pitchFamily="34" charset="0"/>
              <a:cs typeface="Lato" panose="020F0502020204030203" pitchFamily="34" charset="0"/>
            </a:rPr>
            <a:t>Visual Pollution </a:t>
          </a:r>
        </a:p>
      </dsp:txBody>
      <dsp:txXfrm rot="-5400000">
        <a:off x="1702331" y="2948284"/>
        <a:ext cx="2158523" cy="891847"/>
      </dsp:txXfrm>
    </dsp:sp>
    <dsp:sp modelId="{DDDF08DD-D4DC-49D9-AD43-E956D4D2466F}">
      <dsp:nvSpPr>
        <dsp:cNvPr id="0" name=""/>
        <dsp:cNvSpPr/>
      </dsp:nvSpPr>
      <dsp:spPr>
        <a:xfrm>
          <a:off x="1122164" y="3073235"/>
          <a:ext cx="1155501" cy="641945"/>
        </a:xfrm>
        <a:prstGeom prst="rect">
          <a:avLst/>
        </a:prstGeom>
        <a:noFill/>
        <a:ln>
          <a:noFill/>
        </a:ln>
        <a:effectLst/>
      </dsp:spPr>
      <dsp:style>
        <a:lnRef idx="0">
          <a:scrgbClr r="0" g="0" b="0"/>
        </a:lnRef>
        <a:fillRef idx="0">
          <a:scrgbClr r="0" g="0" b="0"/>
        </a:fillRef>
        <a:effectRef idx="0">
          <a:scrgbClr r="0" g="0" b="0"/>
        </a:effectRef>
        <a:fontRef idx="minor"/>
      </dsp:style>
    </dsp:sp>
    <dsp:sp modelId="{4CB71E41-5E1A-4BD0-82AB-630390E3A61C}">
      <dsp:nvSpPr>
        <dsp:cNvPr id="0" name=""/>
        <dsp:cNvSpPr/>
      </dsp:nvSpPr>
      <dsp:spPr>
        <a:xfrm rot="5400000">
          <a:off x="4945813" y="1812026"/>
          <a:ext cx="1069908" cy="930820"/>
        </a:xfrm>
        <a:prstGeom prst="hexagon">
          <a:avLst>
            <a:gd name="adj" fmla="val 25000"/>
            <a:gd name="vf" fmla="val 115470"/>
          </a:avLst>
        </a:prstGeom>
        <a:solidFill>
          <a:schemeClr val="accent2">
            <a:hueOff val="-13754739"/>
            <a:satOff val="-66250"/>
            <a:lumOff val="6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IN" sz="900" kern="1200">
            <a:latin typeface="Lato" panose="020F0502020204030203" pitchFamily="34" charset="0"/>
            <a:ea typeface="Lato" panose="020F0502020204030203" pitchFamily="34" charset="0"/>
            <a:cs typeface="Lato" panose="020F0502020204030203" pitchFamily="34" charset="0"/>
          </a:endParaRPr>
        </a:p>
      </dsp:txBody>
      <dsp:txXfrm rot="-5400000">
        <a:off x="5160410" y="1909209"/>
        <a:ext cx="640714" cy="73645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67382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67294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100" dirty="0">
                <a:solidFill>
                  <a:srgbClr val="FF0000"/>
                </a:solidFill>
              </a:rPr>
              <a:t>Visual Pollution Threshold (or) Permissible Visual Pollution Impact determination- Lesser the better </a:t>
            </a:r>
          </a:p>
          <a:p>
            <a:endParaRPr lang="en-IN" dirty="0"/>
          </a:p>
        </p:txBody>
      </p:sp>
    </p:spTree>
    <p:extLst>
      <p:ext uri="{BB962C8B-B14F-4D97-AF65-F5344CB8AC3E}">
        <p14:creationId xmlns:p14="http://schemas.microsoft.com/office/powerpoint/2010/main" val="3443999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19741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27636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dirty="0"/>
              <a:t>Lighting is dimmed to protect biodiversity and human eyes, </a:t>
            </a:r>
            <a:r>
              <a:rPr lang="en-US" sz="1100" b="1" i="0" dirty="0">
                <a:solidFill>
                  <a:srgbClr val="070C0D"/>
                </a:solidFill>
                <a:effectLst/>
                <a:latin typeface="Lato" panose="020F0502020204030203" pitchFamily="34" charset="0"/>
                <a:ea typeface="Lato" panose="020F0502020204030203" pitchFamily="34" charset="0"/>
                <a:cs typeface="Lato" panose="020F0502020204030203" pitchFamily="34" charset="0"/>
              </a:rPr>
              <a:t>the initial outlay is quickly recouped by the energy savings generated</a:t>
            </a:r>
            <a:endParaRPr dirty="0"/>
          </a:p>
        </p:txBody>
      </p:sp>
    </p:spTree>
    <p:extLst>
      <p:ext uri="{BB962C8B-B14F-4D97-AF65-F5344CB8AC3E}">
        <p14:creationId xmlns:p14="http://schemas.microsoft.com/office/powerpoint/2010/main" val="2258982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64042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dirty="0"/>
              <a:t>Fragmentation – Increasing choice and consumption of a range of media in terms of different channels such as web, mobile, also within channels </a:t>
            </a:r>
            <a:r>
              <a:rPr lang="en-IN" dirty="0" err="1"/>
              <a:t>eg.</a:t>
            </a:r>
            <a:r>
              <a:rPr lang="en-IN" dirty="0"/>
              <a:t> More tv channels, more social media options etc. The benefits of fragmentation overweigh the downsides because if we define our target audience properly we can have more relevant conversations with the right environment – less wastage, increase in effectiveness. Digital excellence.</a:t>
            </a:r>
          </a:p>
          <a:p>
            <a:pPr marL="0" lvl="0" indent="0" algn="l" rtl="0">
              <a:lnSpc>
                <a:spcPct val="100000"/>
              </a:lnSpc>
              <a:spcBef>
                <a:spcPts val="0"/>
              </a:spcBef>
              <a:spcAft>
                <a:spcPts val="0"/>
              </a:spcAft>
              <a:buSzPts val="1100"/>
              <a:buNone/>
            </a:pPr>
            <a:endParaRPr lang="en-IN" dirty="0"/>
          </a:p>
          <a:p>
            <a:pPr marL="0" lvl="0" indent="0" algn="l" rtl="0">
              <a:lnSpc>
                <a:spcPct val="100000"/>
              </a:lnSpc>
              <a:spcBef>
                <a:spcPts val="0"/>
              </a:spcBef>
              <a:spcAft>
                <a:spcPts val="0"/>
              </a:spcAft>
              <a:buSzPts val="1100"/>
              <a:buNone/>
            </a:pPr>
            <a:r>
              <a:rPr lang="en-IN" dirty="0"/>
              <a:t>Within in-vehicle ads, if a scan option is provided to engage, collect more data etc.</a:t>
            </a:r>
          </a:p>
          <a:p>
            <a:pPr marL="0" lvl="0" indent="0" algn="l" rtl="0">
              <a:lnSpc>
                <a:spcPct val="100000"/>
              </a:lnSpc>
              <a:spcBef>
                <a:spcPts val="0"/>
              </a:spcBef>
              <a:spcAft>
                <a:spcPts val="0"/>
              </a:spcAft>
              <a:buSzPts val="1100"/>
              <a:buNone/>
            </a:pPr>
            <a:endParaRPr lang="en-IN" dirty="0"/>
          </a:p>
          <a:p>
            <a:pPr marL="0" lvl="0" indent="0" algn="l" rtl="0">
              <a:lnSpc>
                <a:spcPct val="100000"/>
              </a:lnSpc>
              <a:spcBef>
                <a:spcPts val="0"/>
              </a:spcBef>
              <a:spcAft>
                <a:spcPts val="0"/>
              </a:spcAft>
              <a:buSzPts val="1100"/>
              <a:buNone/>
            </a:pPr>
            <a:r>
              <a:rPr lang="en-IN" dirty="0"/>
              <a:t>ROI justification?</a:t>
            </a:r>
            <a:endParaRPr dirty="0"/>
          </a:p>
        </p:txBody>
      </p:sp>
    </p:spTree>
    <p:extLst>
      <p:ext uri="{BB962C8B-B14F-4D97-AF65-F5344CB8AC3E}">
        <p14:creationId xmlns:p14="http://schemas.microsoft.com/office/powerpoint/2010/main" val="2721976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fontAlgn="base">
              <a:buFont typeface="Arial" panose="020B0604020202020204" pitchFamily="34" charset="0"/>
              <a:buChar char="•"/>
            </a:pPr>
            <a:r>
              <a:rPr lang="en-US" b="0" i="0" dirty="0">
                <a:solidFill>
                  <a:srgbClr val="455F7C"/>
                </a:solidFill>
                <a:effectLst/>
                <a:latin typeface="Open Sans" panose="020B0606030504020204" pitchFamily="34" charset="0"/>
              </a:rPr>
              <a:t>Ad spending in the Traditional </a:t>
            </a:r>
            <a:r>
              <a:rPr lang="en-US" b="0" i="0" dirty="0" err="1">
                <a:solidFill>
                  <a:srgbClr val="455F7C"/>
                </a:solidFill>
                <a:effectLst/>
                <a:latin typeface="Open Sans" panose="020B0606030504020204" pitchFamily="34" charset="0"/>
              </a:rPr>
              <a:t>OoH</a:t>
            </a:r>
            <a:r>
              <a:rPr lang="en-US" b="0" i="0" dirty="0">
                <a:solidFill>
                  <a:srgbClr val="455F7C"/>
                </a:solidFill>
                <a:effectLst/>
                <a:latin typeface="Open Sans" panose="020B0606030504020204" pitchFamily="34" charset="0"/>
              </a:rPr>
              <a:t> Advertising market is projected to reach US$0.42bn in 2023.</a:t>
            </a:r>
          </a:p>
          <a:p>
            <a:pPr algn="l" fontAlgn="base">
              <a:buFont typeface="Arial" panose="020B0604020202020204" pitchFamily="34" charset="0"/>
              <a:buChar char="•"/>
            </a:pPr>
            <a:r>
              <a:rPr lang="en-US" b="0" i="0" dirty="0">
                <a:solidFill>
                  <a:srgbClr val="455F7C"/>
                </a:solidFill>
                <a:effectLst/>
                <a:latin typeface="Open Sans" panose="020B0606030504020204" pitchFamily="34" charset="0"/>
              </a:rPr>
              <a:t>Ad spending is expected to show an annual growth rate (CAGR 2023-2027) of -0.47%, resulting in a projected market volume of US$0.41bn by 2027.</a:t>
            </a:r>
          </a:p>
          <a:p>
            <a:pPr algn="l" fontAlgn="base">
              <a:buFont typeface="Arial" panose="020B0604020202020204" pitchFamily="34" charset="0"/>
              <a:buChar char="•"/>
            </a:pPr>
            <a:r>
              <a:rPr lang="en-US" b="0" i="0" dirty="0">
                <a:solidFill>
                  <a:srgbClr val="455F7C"/>
                </a:solidFill>
                <a:effectLst/>
                <a:latin typeface="Open Sans" panose="020B0606030504020204" pitchFamily="34" charset="0"/>
              </a:rPr>
              <a:t>The average ad spending per capita in the Traditional </a:t>
            </a:r>
            <a:r>
              <a:rPr lang="en-US" b="0" i="0" dirty="0" err="1">
                <a:solidFill>
                  <a:srgbClr val="455F7C"/>
                </a:solidFill>
                <a:effectLst/>
                <a:latin typeface="Open Sans" panose="020B0606030504020204" pitchFamily="34" charset="0"/>
              </a:rPr>
              <a:t>OoH</a:t>
            </a:r>
            <a:r>
              <a:rPr lang="en-US" b="0" i="0" dirty="0">
                <a:solidFill>
                  <a:srgbClr val="455F7C"/>
                </a:solidFill>
                <a:effectLst/>
                <a:latin typeface="Open Sans" panose="020B0606030504020204" pitchFamily="34" charset="0"/>
              </a:rPr>
              <a:t> Advertising market is projected to amount to US$0.29 in 2023.</a:t>
            </a:r>
          </a:p>
          <a:p>
            <a:pPr marL="0" lvl="0" indent="0" algn="l" rtl="0">
              <a:lnSpc>
                <a:spcPct val="100000"/>
              </a:lnSpc>
              <a:spcBef>
                <a:spcPts val="0"/>
              </a:spcBef>
              <a:spcAft>
                <a:spcPts val="0"/>
              </a:spcAft>
              <a:buSzPts val="1100"/>
              <a:buNone/>
            </a:pPr>
            <a:endParaRPr lang="en-IN" dirty="0"/>
          </a:p>
          <a:p>
            <a:pPr marL="0" lvl="0" indent="0" algn="l" rtl="0">
              <a:lnSpc>
                <a:spcPct val="100000"/>
              </a:lnSpc>
              <a:spcBef>
                <a:spcPts val="0"/>
              </a:spcBef>
              <a:spcAft>
                <a:spcPts val="0"/>
              </a:spcAft>
              <a:buSzPts val="1100"/>
              <a:buNone/>
            </a:pPr>
            <a:r>
              <a:rPr lang="en-US" b="0" i="0" dirty="0">
                <a:solidFill>
                  <a:srgbClr val="455F7C"/>
                </a:solidFill>
                <a:effectLst/>
                <a:latin typeface="Open Sans" panose="020B0606030504020204" pitchFamily="34" charset="0"/>
              </a:rPr>
              <a:t>The Traditional Out-of-Home Advertising market refers to all revenues from advertising on traditional (physical) out-of-home media. The content in this market only refers to non-digital revenues.</a:t>
            </a:r>
            <a:br>
              <a:rPr lang="en-US" dirty="0"/>
            </a:br>
            <a:r>
              <a:rPr lang="en-US" b="0" i="0" dirty="0">
                <a:solidFill>
                  <a:srgbClr val="455F7C"/>
                </a:solidFill>
                <a:effectLst/>
                <a:latin typeface="Open Sans" panose="020B0606030504020204" pitchFamily="34" charset="0"/>
              </a:rPr>
              <a:t>All figures refer to net values. Production costs, agency commissions, and discounts are excluded.</a:t>
            </a:r>
          </a:p>
          <a:p>
            <a:pPr marL="0" lvl="0" indent="0" algn="l" rtl="0">
              <a:lnSpc>
                <a:spcPct val="100000"/>
              </a:lnSpc>
              <a:spcBef>
                <a:spcPts val="0"/>
              </a:spcBef>
              <a:spcAft>
                <a:spcPts val="0"/>
              </a:spcAft>
              <a:buSzPts val="1100"/>
              <a:buNone/>
            </a:pPr>
            <a:endParaRPr lang="en-US" b="0" i="0" dirty="0">
              <a:solidFill>
                <a:srgbClr val="455F7C"/>
              </a:solidFill>
              <a:effectLst/>
              <a:latin typeface="Open Sans" panose="020B0606030504020204" pitchFamily="34" charset="0"/>
            </a:endParaRPr>
          </a:p>
          <a:p>
            <a:pPr marL="0" lvl="0" indent="0" algn="l" rtl="0">
              <a:lnSpc>
                <a:spcPct val="100000"/>
              </a:lnSpc>
              <a:spcBef>
                <a:spcPts val="0"/>
              </a:spcBef>
              <a:spcAft>
                <a:spcPts val="0"/>
              </a:spcAft>
              <a:buSzPts val="1100"/>
              <a:buNone/>
            </a:pPr>
            <a:r>
              <a:rPr lang="en-IN" dirty="0"/>
              <a:t>https://www.business-standard.com/article/companies/after-21-5-fall-in-2020-indian-ad-spends-to-rise-23-in-2021-report-121021600700_1.html</a:t>
            </a:r>
          </a:p>
          <a:p>
            <a:pPr algn="l" fontAlgn="base"/>
            <a:r>
              <a:rPr lang="en-US" b="1" i="0" cap="all" dirty="0">
                <a:solidFill>
                  <a:srgbClr val="0F2741"/>
                </a:solidFill>
                <a:effectLst/>
                <a:latin typeface="Open Sans" panose="020B0606030504020204" pitchFamily="34" charset="0"/>
              </a:rPr>
              <a:t> IN-SCOPE</a:t>
            </a:r>
          </a:p>
          <a:p>
            <a:pPr algn="l" fontAlgn="base">
              <a:buFont typeface="Arial" panose="020B0604020202020204" pitchFamily="34" charset="0"/>
              <a:buChar char="•"/>
            </a:pPr>
            <a:r>
              <a:rPr lang="en-US" b="0" i="0" dirty="0">
                <a:solidFill>
                  <a:srgbClr val="455F7C"/>
                </a:solidFill>
                <a:effectLst/>
                <a:latin typeface="Open Sans" panose="020B0606030504020204" pitchFamily="34" charset="0"/>
              </a:rPr>
              <a:t>Traditional billboards (bulletins, large banners, inflatable billboards)</a:t>
            </a:r>
          </a:p>
          <a:p>
            <a:pPr algn="l" fontAlgn="base">
              <a:buFont typeface="Arial" panose="020B0604020202020204" pitchFamily="34" charset="0"/>
              <a:buChar char="•"/>
            </a:pPr>
            <a:r>
              <a:rPr lang="en-US" b="0" i="0" dirty="0">
                <a:solidFill>
                  <a:srgbClr val="455F7C"/>
                </a:solidFill>
                <a:effectLst/>
                <a:latin typeface="Open Sans" panose="020B0606030504020204" pitchFamily="34" charset="0"/>
              </a:rPr>
              <a:t>Traditional street furniture (advertising columns)</a:t>
            </a:r>
          </a:p>
          <a:p>
            <a:pPr algn="l" fontAlgn="base">
              <a:buFont typeface="Arial" panose="020B0604020202020204" pitchFamily="34" charset="0"/>
              <a:buChar char="•"/>
            </a:pPr>
            <a:r>
              <a:rPr lang="en-US" b="0" i="0" dirty="0">
                <a:solidFill>
                  <a:srgbClr val="455F7C"/>
                </a:solidFill>
                <a:effectLst/>
                <a:latin typeface="Open Sans" panose="020B0606030504020204" pitchFamily="34" charset="0"/>
              </a:rPr>
              <a:t>Traditional transit &amp; transportation (traditional indoor and outside advertising in and on vehicles used for public transportation)</a:t>
            </a:r>
          </a:p>
          <a:p>
            <a:pPr algn="l" fontAlgn="base">
              <a:buFont typeface="Arial" panose="020B0604020202020204" pitchFamily="34" charset="0"/>
              <a:buChar char="•"/>
            </a:pPr>
            <a:r>
              <a:rPr lang="en-US" b="0" i="0" dirty="0">
                <a:solidFill>
                  <a:srgbClr val="455F7C"/>
                </a:solidFill>
                <a:effectLst/>
                <a:latin typeface="Open Sans" panose="020B0606030504020204" pitchFamily="34" charset="0"/>
              </a:rPr>
              <a:t>Traditional place-based media (e.g. traditional ambient media at point of sale, posters in restrooms)</a:t>
            </a:r>
          </a:p>
          <a:p>
            <a:pPr marL="0" lvl="0" indent="0" algn="l" rtl="0">
              <a:lnSpc>
                <a:spcPct val="100000"/>
              </a:lnSpc>
              <a:spcBef>
                <a:spcPts val="0"/>
              </a:spcBef>
              <a:spcAft>
                <a:spcPts val="0"/>
              </a:spcAft>
              <a:buSzPts val="1100"/>
              <a:buNone/>
            </a:pPr>
            <a:endParaRPr lang="en-IN" dirty="0"/>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84732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2288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74783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60134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78172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48621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69832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31916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6756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01766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49636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47088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
        <p:cNvGrpSpPr/>
        <p:nvPr/>
      </p:nvGrpSpPr>
      <p:grpSpPr>
        <a:xfrm>
          <a:off x="0" y="0"/>
          <a:ext cx="0" cy="0"/>
          <a:chOff x="0" y="0"/>
          <a:chExt cx="0" cy="0"/>
        </a:xfrm>
      </p:grpSpPr>
      <p:sp>
        <p:nvSpPr>
          <p:cNvPr id="9" name="Google Shape;9;p1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 name="Google Shape;10;p1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 name="Google Shape;11;p1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 name="Google Shape;12;p1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88"/>
        <p:cNvGrpSpPr/>
        <p:nvPr/>
      </p:nvGrpSpPr>
      <p:grpSpPr>
        <a:xfrm>
          <a:off x="0" y="0"/>
          <a:ext cx="0" cy="0"/>
          <a:chOff x="0" y="0"/>
          <a:chExt cx="0" cy="0"/>
        </a:xfrm>
      </p:grpSpPr>
      <p:sp>
        <p:nvSpPr>
          <p:cNvPr id="89" name="Google Shape;89;p2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0" name="Google Shape;90;p25"/>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1" name="Google Shape;91;p2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2" name="Google Shape;92;p2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3" name="Google Shape;93;p2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6" name="Google Shape;96;p26"/>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7" name="Google Shape;97;p2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8" name="Google Shape;98;p2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9" name="Google Shape;99;p2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2" name="Google Shape;102;p2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103"/>
        <p:cNvGrpSpPr/>
        <p:nvPr/>
      </p:nvGrpSpPr>
      <p:grpSpPr>
        <a:xfrm>
          <a:off x="0" y="0"/>
          <a:ext cx="0" cy="0"/>
          <a:chOff x="0" y="0"/>
          <a:chExt cx="0" cy="0"/>
        </a:xfrm>
      </p:grpSpPr>
      <p:sp>
        <p:nvSpPr>
          <p:cNvPr id="104" name="Google Shape;104;p2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6" name="Google Shape;106;p2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07" name="Google Shape;107;p2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08" name="Google Shape;108;p2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09" name="Google Shape;109;p28"/>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110"/>
        <p:cNvGrpSpPr/>
        <p:nvPr/>
      </p:nvGrpSpPr>
      <p:grpSpPr>
        <a:xfrm>
          <a:off x="0" y="0"/>
          <a:ext cx="0" cy="0"/>
          <a:chOff x="0" y="0"/>
          <a:chExt cx="0" cy="0"/>
        </a:xfrm>
      </p:grpSpPr>
      <p:sp>
        <p:nvSpPr>
          <p:cNvPr id="111" name="Google Shape;111;p29"/>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9"/>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13" name="Google Shape;113;p2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4" name="Google Shape;114;p2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15" name="Google Shape;115;p2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16" name="Google Shape;116;p29"/>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117"/>
        <p:cNvGrpSpPr/>
        <p:nvPr/>
      </p:nvGrpSpPr>
      <p:grpSpPr>
        <a:xfrm>
          <a:off x="0" y="0"/>
          <a:ext cx="0" cy="0"/>
          <a:chOff x="0" y="0"/>
          <a:chExt cx="0" cy="0"/>
        </a:xfrm>
      </p:grpSpPr>
      <p:sp>
        <p:nvSpPr>
          <p:cNvPr id="118" name="Google Shape;118;p30"/>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0"/>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20" name="Google Shape;120;p3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1" name="Google Shape;121;p3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2" name="Google Shape;122;p3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23" name="Google Shape;123;p30"/>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 Title + 2 Images India Ink">
  <p:cSld name="TITLE_ONLY_1_2">
    <p:spTree>
      <p:nvGrpSpPr>
        <p:cNvPr id="1" name="Shape 124"/>
        <p:cNvGrpSpPr/>
        <p:nvPr/>
      </p:nvGrpSpPr>
      <p:grpSpPr>
        <a:xfrm>
          <a:off x="0" y="0"/>
          <a:ext cx="0" cy="0"/>
          <a:chOff x="0" y="0"/>
          <a:chExt cx="0" cy="0"/>
        </a:xfrm>
      </p:grpSpPr>
      <p:sp>
        <p:nvSpPr>
          <p:cNvPr id="125" name="Google Shape;125;p31"/>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1"/>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pic>
        <p:nvPicPr>
          <p:cNvPr id="127" name="Google Shape;127;p3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8" name="Google Shape;128;p3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9" name="Google Shape;129;p3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0" name="Google Shape;130;p31"/>
          <p:cNvSpPr txBox="1">
            <a:spLocks noGrp="1"/>
          </p:cNvSpPr>
          <p:nvPr>
            <p:ph type="subTitle" idx="1"/>
          </p:nvPr>
        </p:nvSpPr>
        <p:spPr>
          <a:xfrm>
            <a:off x="503873" y="939925"/>
            <a:ext cx="36633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 Title + 3 Images India Ink">
  <p:cSld name="TITLE_ONLY_1_1_2">
    <p:spTree>
      <p:nvGrpSpPr>
        <p:cNvPr id="1" name="Shape 131"/>
        <p:cNvGrpSpPr/>
        <p:nvPr/>
      </p:nvGrpSpPr>
      <p:grpSpPr>
        <a:xfrm>
          <a:off x="0" y="0"/>
          <a:ext cx="0" cy="0"/>
          <a:chOff x="0" y="0"/>
          <a:chExt cx="0" cy="0"/>
        </a:xfrm>
      </p:grpSpPr>
      <p:pic>
        <p:nvPicPr>
          <p:cNvPr id="132" name="Google Shape;132;p3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33" name="Google Shape;133;p3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34" name="Google Shape;134;p3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5" name="Google Shape;135;p32"/>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2"/>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37" name="Google Shape;137;p32"/>
          <p:cNvSpPr txBox="1">
            <a:spLocks noGrp="1"/>
          </p:cNvSpPr>
          <p:nvPr>
            <p:ph type="subTitle" idx="1"/>
          </p:nvPr>
        </p:nvSpPr>
        <p:spPr>
          <a:xfrm>
            <a:off x="503874" y="939925"/>
            <a:ext cx="3502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138"/>
        <p:cNvGrpSpPr/>
        <p:nvPr/>
      </p:nvGrpSpPr>
      <p:grpSpPr>
        <a:xfrm>
          <a:off x="0" y="0"/>
          <a:ext cx="0" cy="0"/>
          <a:chOff x="0" y="0"/>
          <a:chExt cx="0" cy="0"/>
        </a:xfrm>
      </p:grpSpPr>
      <p:pic>
        <p:nvPicPr>
          <p:cNvPr id="139" name="Google Shape;139;p3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40" name="Google Shape;140;p3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41" name="Google Shape;141;p3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42" name="Google Shape;142;p33"/>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3"/>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44" name="Google Shape;144;p33"/>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5"/>
        <p:cNvGrpSpPr/>
        <p:nvPr/>
      </p:nvGrpSpPr>
      <p:grpSpPr>
        <a:xfrm>
          <a:off x="0" y="0"/>
          <a:ext cx="0" cy="0"/>
          <a:chOff x="0" y="0"/>
          <a:chExt cx="0" cy="0"/>
        </a:xfrm>
      </p:grpSpPr>
      <p:sp>
        <p:nvSpPr>
          <p:cNvPr id="146" name="Google Shape;146;p34"/>
          <p:cNvSpPr/>
          <p:nvPr/>
        </p:nvSpPr>
        <p:spPr>
          <a:xfrm>
            <a:off x="21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4"/>
          <p:cNvSpPr txBox="1">
            <a:spLocks noGrp="1"/>
          </p:cNvSpPr>
          <p:nvPr>
            <p:ph type="title"/>
          </p:nvPr>
        </p:nvSpPr>
        <p:spPr>
          <a:xfrm>
            <a:off x="265500" y="11569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48" name="Google Shape;148;p34"/>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1F1F50"/>
              </a:buClr>
              <a:buSzPts val="2000"/>
              <a:buNone/>
              <a:defRPr sz="2000" b="1">
                <a:solidFill>
                  <a:srgbClr val="1F1F5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9" name="Google Shape;149;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50" name="Google Shape;150;p3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1" name="Google Shape;151;p3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22"/>
        <p:cNvGrpSpPr/>
        <p:nvPr/>
      </p:nvGrpSpPr>
      <p:grpSpPr>
        <a:xfrm>
          <a:off x="0" y="0"/>
          <a:ext cx="0" cy="0"/>
          <a:chOff x="0" y="0"/>
          <a:chExt cx="0" cy="0"/>
        </a:xfrm>
      </p:grpSpPr>
      <p:pic>
        <p:nvPicPr>
          <p:cNvPr id="23" name="Google Shape;23;p1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 name="Google Shape;24;p1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 name="Google Shape;25;p1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6" name="Google Shape;26;p17"/>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7" name="Google Shape;27;p17"/>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8" name="Google Shape;28;p17"/>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2"/>
        <p:cNvGrpSpPr/>
        <p:nvPr/>
      </p:nvGrpSpPr>
      <p:grpSpPr>
        <a:xfrm>
          <a:off x="0" y="0"/>
          <a:ext cx="0" cy="0"/>
          <a:chOff x="0" y="0"/>
          <a:chExt cx="0" cy="0"/>
        </a:xfrm>
      </p:grpSpPr>
      <p:sp>
        <p:nvSpPr>
          <p:cNvPr id="153" name="Google Shape;153;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154" name="Google Shape;154;p3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55" name="Google Shape;155;p3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6" name="Google Shape;156;p3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 Jodhpur">
  <p:cSld name="CUSTOM_8">
    <p:bg>
      <p:bgPr>
        <a:solidFill>
          <a:srgbClr val="1B2E85"/>
        </a:solidFill>
        <a:effectLst/>
      </p:bgPr>
    </p:bg>
    <p:spTree>
      <p:nvGrpSpPr>
        <p:cNvPr id="1" name="Shape 157"/>
        <p:cNvGrpSpPr/>
        <p:nvPr/>
      </p:nvGrpSpPr>
      <p:grpSpPr>
        <a:xfrm>
          <a:off x="0" y="0"/>
          <a:ext cx="0" cy="0"/>
          <a:chOff x="0" y="0"/>
          <a:chExt cx="0" cy="0"/>
        </a:xfrm>
      </p:grpSpPr>
      <p:sp>
        <p:nvSpPr>
          <p:cNvPr id="158" name="Google Shape;158;p3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159"/>
        <p:cNvGrpSpPr/>
        <p:nvPr/>
      </p:nvGrpSpPr>
      <p:grpSpPr>
        <a:xfrm>
          <a:off x="0" y="0"/>
          <a:ext cx="0" cy="0"/>
          <a:chOff x="0" y="0"/>
          <a:chExt cx="0" cy="0"/>
        </a:xfrm>
      </p:grpSpPr>
      <p:sp>
        <p:nvSpPr>
          <p:cNvPr id="160" name="Google Shape;160;p3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13"/>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6" name="Google Shape;166;p13"/>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67" name="Google Shape;167;p13"/>
          <p:cNvPicPr preferRelativeResize="0"/>
          <p:nvPr/>
        </p:nvPicPr>
        <p:blipFill rotWithShape="1">
          <a:blip r:embed="rId3">
            <a:alphaModFix/>
          </a:blip>
          <a:srcRect/>
          <a:stretch/>
        </p:blipFill>
        <p:spPr>
          <a:xfrm>
            <a:off x="551438" y="509891"/>
            <a:ext cx="1356876" cy="33921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3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70" name="Google Shape;170;p3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71" name="Google Shape;171;p3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172" name="Google Shape;172;p38"/>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9"/>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Final Slide with Message + Signature">
  <p:cSld name="TITLE_1_1">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40"/>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7" name="Google Shape;177;p40"/>
          <p:cNvSpPr txBox="1">
            <a:spLocks noGrp="1"/>
          </p:cNvSpPr>
          <p:nvPr>
            <p:ph type="subTitle" idx="1"/>
          </p:nvPr>
        </p:nvSpPr>
        <p:spPr>
          <a:xfrm>
            <a:off x="349777" y="32840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inal Static Logo">
  <p:cSld name="TITLE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1"/>
          <p:cNvPicPr preferRelativeResize="0"/>
          <p:nvPr/>
        </p:nvPicPr>
        <p:blipFill rotWithShape="1">
          <a:blip r:embed="rId3">
            <a:alphaModFix/>
          </a:blip>
          <a:srcRect/>
          <a:stretch/>
        </p:blipFill>
        <p:spPr>
          <a:xfrm>
            <a:off x="3619500" y="2095500"/>
            <a:ext cx="1905000" cy="47625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180"/>
        <p:cNvGrpSpPr/>
        <p:nvPr/>
      </p:nvGrpSpPr>
      <p:grpSpPr>
        <a:xfrm>
          <a:off x="0" y="0"/>
          <a:ext cx="0" cy="0"/>
          <a:chOff x="0" y="0"/>
          <a:chExt cx="0" cy="0"/>
        </a:xfrm>
      </p:grpSpPr>
      <p:sp>
        <p:nvSpPr>
          <p:cNvPr id="181" name="Google Shape;181;p4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2" name="Google Shape;182;p4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83" name="Google Shape;183;p42"/>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84" name="Google Shape;184;p42"/>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85" name="Google Shape;185;p42"/>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86" name="Google Shape;186;p4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187"/>
        <p:cNvGrpSpPr/>
        <p:nvPr/>
      </p:nvGrpSpPr>
      <p:grpSpPr>
        <a:xfrm>
          <a:off x="0" y="0"/>
          <a:ext cx="0" cy="0"/>
          <a:chOff x="0" y="0"/>
          <a:chExt cx="0" cy="0"/>
        </a:xfrm>
      </p:grpSpPr>
      <p:sp>
        <p:nvSpPr>
          <p:cNvPr id="188" name="Google Shape;188;p4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9" name="Google Shape;189;p4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90" name="Google Shape;190;p43"/>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1" name="Google Shape;191;p43"/>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92" name="Google Shape;192;p43"/>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93" name="Google Shape;193;p43"/>
          <p:cNvPicPr preferRelativeResize="0"/>
          <p:nvPr/>
        </p:nvPicPr>
        <p:blipFill rotWithShape="1">
          <a:blip r:embed="rId2">
            <a:alphaModFix/>
          </a:blip>
          <a:srcRect/>
          <a:stretch/>
        </p:blipFill>
        <p:spPr>
          <a:xfrm>
            <a:off x="756" y="4949090"/>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29"/>
        <p:cNvGrpSpPr/>
        <p:nvPr/>
      </p:nvGrpSpPr>
      <p:grpSpPr>
        <a:xfrm>
          <a:off x="0" y="0"/>
          <a:ext cx="0" cy="0"/>
          <a:chOff x="0" y="0"/>
          <a:chExt cx="0" cy="0"/>
        </a:xfrm>
      </p:grpSpPr>
      <p:pic>
        <p:nvPicPr>
          <p:cNvPr id="30" name="Google Shape;30;p1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 name="Google Shape;31;p1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2" name="Google Shape;32;p1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3" name="Google Shape;33;p18"/>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4" name="Google Shape;34;p18"/>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35" name="Google Shape;35;p18"/>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194"/>
        <p:cNvGrpSpPr/>
        <p:nvPr/>
      </p:nvGrpSpPr>
      <p:grpSpPr>
        <a:xfrm>
          <a:off x="0" y="0"/>
          <a:ext cx="0" cy="0"/>
          <a:chOff x="0" y="0"/>
          <a:chExt cx="0" cy="0"/>
        </a:xfrm>
      </p:grpSpPr>
      <p:sp>
        <p:nvSpPr>
          <p:cNvPr id="195" name="Google Shape;195;p44"/>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6" name="Google Shape;196;p44"/>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197" name="Google Shape;197;p4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98" name="Google Shape;198;p44"/>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99" name="Google Shape;199;p4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00" name="Google Shape;200;p4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01" name="Google Shape;201;p44"/>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02" name="Google Shape;202;p44"/>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03" name="Google Shape;203;p44"/>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204"/>
        <p:cNvGrpSpPr/>
        <p:nvPr/>
      </p:nvGrpSpPr>
      <p:grpSpPr>
        <a:xfrm>
          <a:off x="0" y="0"/>
          <a:ext cx="0" cy="0"/>
          <a:chOff x="0" y="0"/>
          <a:chExt cx="0" cy="0"/>
        </a:xfrm>
      </p:grpSpPr>
      <p:sp>
        <p:nvSpPr>
          <p:cNvPr id="205" name="Google Shape;205;p4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06" name="Google Shape;206;p45"/>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07" name="Google Shape;207;p4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08" name="Google Shape;208;p45"/>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09" name="Google Shape;209;p4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10" name="Google Shape;210;p4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11" name="Google Shape;211;p45"/>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2" name="Google Shape;212;p45"/>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13" name="Google Shape;213;p45"/>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4" name="Google Shape;214;p45"/>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15" name="Google Shape;215;p4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216"/>
        <p:cNvGrpSpPr/>
        <p:nvPr/>
      </p:nvGrpSpPr>
      <p:grpSpPr>
        <a:xfrm>
          <a:off x="0" y="0"/>
          <a:ext cx="0" cy="0"/>
          <a:chOff x="0" y="0"/>
          <a:chExt cx="0" cy="0"/>
        </a:xfrm>
      </p:grpSpPr>
      <p:sp>
        <p:nvSpPr>
          <p:cNvPr id="217" name="Google Shape;217;p46"/>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218" name="Google Shape;218;p4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19" name="Google Shape;219;p46"/>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0" name="Google Shape;220;p4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21" name="Google Shape;221;p4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22" name="Google Shape;222;p46"/>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3" name="Google Shape;223;p46"/>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4" name="Google Shape;224;p46"/>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5" name="Google Shape;225;p46"/>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6" name="Google Shape;226;p46"/>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7" name="Google Shape;227;p46"/>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8" name="Google Shape;228;p46"/>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29" name="Google Shape;229;p4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230"/>
        <p:cNvGrpSpPr/>
        <p:nvPr/>
      </p:nvGrpSpPr>
      <p:grpSpPr>
        <a:xfrm>
          <a:off x="0" y="0"/>
          <a:ext cx="0" cy="0"/>
          <a:chOff x="0" y="0"/>
          <a:chExt cx="0" cy="0"/>
        </a:xfrm>
      </p:grpSpPr>
      <p:sp>
        <p:nvSpPr>
          <p:cNvPr id="231" name="Google Shape;231;p47"/>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32" name="Google Shape;232;p47"/>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33" name="Google Shape;233;p47"/>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34" name="Google Shape;234;p4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35" name="Google Shape;235;p4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36" name="Google Shape;236;p4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37" name="Google Shape;237;p4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238"/>
        <p:cNvGrpSpPr/>
        <p:nvPr/>
      </p:nvGrpSpPr>
      <p:grpSpPr>
        <a:xfrm>
          <a:off x="0" y="0"/>
          <a:ext cx="0" cy="0"/>
          <a:chOff x="0" y="0"/>
          <a:chExt cx="0" cy="0"/>
        </a:xfrm>
      </p:grpSpPr>
      <p:sp>
        <p:nvSpPr>
          <p:cNvPr id="239" name="Google Shape;239;p4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40" name="Google Shape;240;p48"/>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241" name="Google Shape;241;p48"/>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2" name="Google Shape;242;p4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3" name="Google Shape;243;p4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44" name="Google Shape;244;p4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45" name="Google Shape;245;p4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246"/>
        <p:cNvGrpSpPr/>
        <p:nvPr/>
      </p:nvGrpSpPr>
      <p:grpSpPr>
        <a:xfrm>
          <a:off x="0" y="0"/>
          <a:ext cx="0" cy="0"/>
          <a:chOff x="0" y="0"/>
          <a:chExt cx="0" cy="0"/>
        </a:xfrm>
      </p:grpSpPr>
      <p:sp>
        <p:nvSpPr>
          <p:cNvPr id="247" name="Google Shape;247;p49"/>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8" name="Google Shape;248;p4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9" name="Google Shape;249;p4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0" name="Google Shape;250;p4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1" name="Google Shape;251;p4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252"/>
        <p:cNvGrpSpPr/>
        <p:nvPr/>
      </p:nvGrpSpPr>
      <p:grpSpPr>
        <a:xfrm>
          <a:off x="0" y="0"/>
          <a:ext cx="0" cy="0"/>
          <a:chOff x="0" y="0"/>
          <a:chExt cx="0" cy="0"/>
        </a:xfrm>
      </p:grpSpPr>
      <p:sp>
        <p:nvSpPr>
          <p:cNvPr id="253" name="Google Shape;253;p5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54" name="Google Shape;254;p50"/>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55" name="Google Shape;255;p5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56" name="Google Shape;256;p5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7" name="Google Shape;257;p5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8" name="Google Shape;258;p5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259"/>
        <p:cNvGrpSpPr/>
        <p:nvPr/>
      </p:nvGrpSpPr>
      <p:grpSpPr>
        <a:xfrm>
          <a:off x="0" y="0"/>
          <a:ext cx="0" cy="0"/>
          <a:chOff x="0" y="0"/>
          <a:chExt cx="0" cy="0"/>
        </a:xfrm>
      </p:grpSpPr>
      <p:sp>
        <p:nvSpPr>
          <p:cNvPr id="260" name="Google Shape;260;p5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61" name="Google Shape;261;p51"/>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62" name="Google Shape;262;p5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63" name="Google Shape;263;p5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64" name="Google Shape;264;p5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65" name="Google Shape;265;p51"/>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266"/>
        <p:cNvGrpSpPr/>
        <p:nvPr/>
      </p:nvGrpSpPr>
      <p:grpSpPr>
        <a:xfrm>
          <a:off x="0" y="0"/>
          <a:ext cx="0" cy="0"/>
          <a:chOff x="0" y="0"/>
          <a:chExt cx="0" cy="0"/>
        </a:xfrm>
      </p:grpSpPr>
      <p:sp>
        <p:nvSpPr>
          <p:cNvPr id="267" name="Google Shape;267;p5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8" name="Google Shape;268;p5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pic>
        <p:nvPicPr>
          <p:cNvPr id="269" name="Google Shape;269;p5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Header Text 2">
  <p:cSld name="SECTION_HEADER_1">
    <p:spTree>
      <p:nvGrpSpPr>
        <p:cNvPr id="1" name="Shape 270"/>
        <p:cNvGrpSpPr/>
        <p:nvPr/>
      </p:nvGrpSpPr>
      <p:grpSpPr>
        <a:xfrm>
          <a:off x="0" y="0"/>
          <a:ext cx="0" cy="0"/>
          <a:chOff x="0" y="0"/>
          <a:chExt cx="0" cy="0"/>
        </a:xfrm>
      </p:grpSpPr>
      <p:sp>
        <p:nvSpPr>
          <p:cNvPr id="271" name="Google Shape;271;p5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2" name="Google Shape;272;p5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273" name="Google Shape;273;p5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8" name="Google Shape;38;p19"/>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39" name="Google Shape;39;p1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0" name="Google Shape;40;p19"/>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41" name="Google Shape;41;p1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42" name="Google Shape;42;p1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43" name="Google Shape;43;p19"/>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44" name="Google Shape;44;p19"/>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 Frames 4">
  <p:cSld name="CUSTOM_12">
    <p:spTree>
      <p:nvGrpSpPr>
        <p:cNvPr id="1" name="Shape 274"/>
        <p:cNvGrpSpPr/>
        <p:nvPr/>
      </p:nvGrpSpPr>
      <p:grpSpPr>
        <a:xfrm>
          <a:off x="0" y="0"/>
          <a:ext cx="0" cy="0"/>
          <a:chOff x="0" y="0"/>
          <a:chExt cx="0" cy="0"/>
        </a:xfrm>
      </p:grpSpPr>
      <p:pic>
        <p:nvPicPr>
          <p:cNvPr id="275" name="Google Shape;275;p5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276"/>
        <p:cNvGrpSpPr/>
        <p:nvPr/>
      </p:nvGrpSpPr>
      <p:grpSpPr>
        <a:xfrm>
          <a:off x="0" y="0"/>
          <a:ext cx="0" cy="0"/>
          <a:chOff x="0" y="0"/>
          <a:chExt cx="0" cy="0"/>
        </a:xfrm>
      </p:grpSpPr>
      <p:sp>
        <p:nvSpPr>
          <p:cNvPr id="277" name="Google Shape;277;p55"/>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5"/>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79" name="Google Shape;279;p5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0" name="Google Shape;280;p5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1" name="Google Shape;281;p5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82" name="Google Shape;282;p55"/>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283" name="Google Shape;283;p5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284"/>
        <p:cNvGrpSpPr/>
        <p:nvPr/>
      </p:nvGrpSpPr>
      <p:grpSpPr>
        <a:xfrm>
          <a:off x="0" y="0"/>
          <a:ext cx="0" cy="0"/>
          <a:chOff x="0" y="0"/>
          <a:chExt cx="0" cy="0"/>
        </a:xfrm>
      </p:grpSpPr>
      <p:sp>
        <p:nvSpPr>
          <p:cNvPr id="285" name="Google Shape;285;p56"/>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56"/>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87" name="Google Shape;287;p5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8" name="Google Shape;288;p5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9" name="Google Shape;289;p5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0" name="Google Shape;290;p56"/>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1" name="Google Shape;291;p5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292"/>
        <p:cNvGrpSpPr/>
        <p:nvPr/>
      </p:nvGrpSpPr>
      <p:grpSpPr>
        <a:xfrm>
          <a:off x="0" y="0"/>
          <a:ext cx="0" cy="0"/>
          <a:chOff x="0" y="0"/>
          <a:chExt cx="0" cy="0"/>
        </a:xfrm>
      </p:grpSpPr>
      <p:sp>
        <p:nvSpPr>
          <p:cNvPr id="293" name="Google Shape;293;p5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57"/>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95" name="Google Shape;295;p5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96" name="Google Shape;296;p5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97" name="Google Shape;297;p5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8" name="Google Shape;298;p57"/>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9" name="Google Shape;299;p5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300"/>
        <p:cNvGrpSpPr/>
        <p:nvPr/>
      </p:nvGrpSpPr>
      <p:grpSpPr>
        <a:xfrm>
          <a:off x="0" y="0"/>
          <a:ext cx="0" cy="0"/>
          <a:chOff x="0" y="0"/>
          <a:chExt cx="0" cy="0"/>
        </a:xfrm>
      </p:grpSpPr>
      <p:pic>
        <p:nvPicPr>
          <p:cNvPr id="301" name="Google Shape;301;p5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02" name="Google Shape;302;p5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03" name="Google Shape;303;p5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04" name="Google Shape;304;p58"/>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5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306" name="Google Shape;306;p58"/>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pic>
        <p:nvPicPr>
          <p:cNvPr id="307" name="Google Shape;307;p5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8"/>
        <p:cNvGrpSpPr/>
        <p:nvPr/>
      </p:nvGrpSpPr>
      <p:grpSpPr>
        <a:xfrm>
          <a:off x="0" y="0"/>
          <a:ext cx="0" cy="0"/>
          <a:chOff x="0" y="0"/>
          <a:chExt cx="0" cy="0"/>
        </a:xfrm>
      </p:grpSpPr>
      <p:sp>
        <p:nvSpPr>
          <p:cNvPr id="309" name="Google Shape;309;p5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310" name="Google Shape;310;p5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1" name="Google Shape;311;p5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2" name="Google Shape;312;p5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3" name="Google Shape;313;p5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 Footer">
  <p:cSld name="CAPTION_ONLY_1">
    <p:spTree>
      <p:nvGrpSpPr>
        <p:cNvPr id="1" name="Shape 314"/>
        <p:cNvGrpSpPr/>
        <p:nvPr/>
      </p:nvGrpSpPr>
      <p:grpSpPr>
        <a:xfrm>
          <a:off x="0" y="0"/>
          <a:ext cx="0" cy="0"/>
          <a:chOff x="0" y="0"/>
          <a:chExt cx="0" cy="0"/>
        </a:xfrm>
      </p:grpSpPr>
      <p:pic>
        <p:nvPicPr>
          <p:cNvPr id="315" name="Google Shape;315;p6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6" name="Google Shape;316;p6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7" name="Google Shape;317;p6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8" name="Google Shape;318;p6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 India Ink" type="blank">
  <p:cSld name="BLANK">
    <p:spTree>
      <p:nvGrpSpPr>
        <p:cNvPr id="1" name="Shape 319"/>
        <p:cNvGrpSpPr/>
        <p:nvPr/>
      </p:nvGrpSpPr>
      <p:grpSpPr>
        <a:xfrm>
          <a:off x="0" y="0"/>
          <a:ext cx="0" cy="0"/>
          <a:chOff x="0" y="0"/>
          <a:chExt cx="0" cy="0"/>
        </a:xfrm>
      </p:grpSpPr>
      <p:sp>
        <p:nvSpPr>
          <p:cNvPr id="320" name="Google Shape;320;p6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1" name="Google Shape;321;p61"/>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 Jodhpur">
  <p:cSld name="CUSTOM_8">
    <p:spTree>
      <p:nvGrpSpPr>
        <p:cNvPr id="1" name="Shape 322"/>
        <p:cNvGrpSpPr/>
        <p:nvPr/>
      </p:nvGrpSpPr>
      <p:grpSpPr>
        <a:xfrm>
          <a:off x="0" y="0"/>
          <a:ext cx="0" cy="0"/>
          <a:chOff x="0" y="0"/>
          <a:chExt cx="0" cy="0"/>
        </a:xfrm>
      </p:grpSpPr>
      <p:sp>
        <p:nvSpPr>
          <p:cNvPr id="323" name="Google Shape;323;p6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4" name="Google Shape;324;p6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 Basant">
  <p:cSld name="CUSTOM_9">
    <p:spTree>
      <p:nvGrpSpPr>
        <p:cNvPr id="1" name="Shape 325"/>
        <p:cNvGrpSpPr/>
        <p:nvPr/>
      </p:nvGrpSpPr>
      <p:grpSpPr>
        <a:xfrm>
          <a:off x="0" y="0"/>
          <a:ext cx="0" cy="0"/>
          <a:chOff x="0" y="0"/>
          <a:chExt cx="0" cy="0"/>
        </a:xfrm>
      </p:grpSpPr>
      <p:sp>
        <p:nvSpPr>
          <p:cNvPr id="326" name="Google Shape;326;p6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27" name="Google Shape;327;p6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47" name="Google Shape;47;p20"/>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48" name="Google Shape;48;p2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9" name="Google Shape;49;p20"/>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0" name="Google Shape;50;p2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51" name="Google Shape;51;p2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52" name="Google Shape;52;p20"/>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3" name="Google Shape;53;p20"/>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4" name="Google Shape;54;p20"/>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5" name="Google Shape;55;p20"/>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 Kohl">
  <p:cSld name="CUSTOM_9_1">
    <p:spTree>
      <p:nvGrpSpPr>
        <p:cNvPr id="1" name="Shape 328"/>
        <p:cNvGrpSpPr/>
        <p:nvPr/>
      </p:nvGrpSpPr>
      <p:grpSpPr>
        <a:xfrm>
          <a:off x="0" y="0"/>
          <a:ext cx="0" cy="0"/>
          <a:chOff x="0" y="0"/>
          <a:chExt cx="0" cy="0"/>
        </a:xfrm>
      </p:grpSpPr>
      <p:sp>
        <p:nvSpPr>
          <p:cNvPr id="329" name="Google Shape;329;p6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30" name="Google Shape;330;p6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331"/>
        <p:cNvGrpSpPr/>
        <p:nvPr/>
      </p:nvGrpSpPr>
      <p:grpSpPr>
        <a:xfrm>
          <a:off x="0" y="0"/>
          <a:ext cx="0" cy="0"/>
          <a:chOff x="0" y="0"/>
          <a:chExt cx="0" cy="0"/>
        </a:xfrm>
      </p:grpSpPr>
      <p:sp>
        <p:nvSpPr>
          <p:cNvPr id="332" name="Google Shape;332;p6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33" name="Google Shape;333;p65"/>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56"/>
        <p:cNvGrpSpPr/>
        <p:nvPr/>
      </p:nvGrpSpPr>
      <p:grpSpPr>
        <a:xfrm>
          <a:off x="0" y="0"/>
          <a:ext cx="0" cy="0"/>
          <a:chOff x="0" y="0"/>
          <a:chExt cx="0" cy="0"/>
        </a:xfrm>
      </p:grpSpPr>
      <p:sp>
        <p:nvSpPr>
          <p:cNvPr id="57" name="Google Shape;57;p21"/>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58" name="Google Shape;58;p2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59" name="Google Shape;59;p21"/>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0" name="Google Shape;60;p2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61" name="Google Shape;61;p2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62" name="Google Shape;62;p21"/>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3" name="Google Shape;63;p21"/>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4" name="Google Shape;64;p21"/>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5" name="Google Shape;65;p21"/>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6" name="Google Shape;66;p21"/>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7" name="Google Shape;67;p21"/>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8" name="Google Shape;68;p21"/>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69"/>
        <p:cNvGrpSpPr/>
        <p:nvPr/>
      </p:nvGrpSpPr>
      <p:grpSpPr>
        <a:xfrm>
          <a:off x="0" y="0"/>
          <a:ext cx="0" cy="0"/>
          <a:chOff x="0" y="0"/>
          <a:chExt cx="0" cy="0"/>
        </a:xfrm>
      </p:grpSpPr>
      <p:sp>
        <p:nvSpPr>
          <p:cNvPr id="70" name="Google Shape;70;p22"/>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1" name="Google Shape;71;p22"/>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72" name="Google Shape;72;p22"/>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73" name="Google Shape;73;p2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74" name="Google Shape;74;p2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75" name="Google Shape;75;p2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76"/>
        <p:cNvGrpSpPr/>
        <p:nvPr/>
      </p:nvGrpSpPr>
      <p:grpSpPr>
        <a:xfrm>
          <a:off x="0" y="0"/>
          <a:ext cx="0" cy="0"/>
          <a:chOff x="0" y="0"/>
          <a:chExt cx="0" cy="0"/>
        </a:xfrm>
      </p:grpSpPr>
      <p:sp>
        <p:nvSpPr>
          <p:cNvPr id="77" name="Google Shape;77;p23"/>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8" name="Google Shape;78;p23"/>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79" name="Google Shape;79;p23"/>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0" name="Google Shape;80;p2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1" name="Google Shape;81;p2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2" name="Google Shape;82;p2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83"/>
        <p:cNvGrpSpPr/>
        <p:nvPr/>
      </p:nvGrpSpPr>
      <p:grpSpPr>
        <a:xfrm>
          <a:off x="0" y="0"/>
          <a:ext cx="0" cy="0"/>
          <a:chOff x="0" y="0"/>
          <a:chExt cx="0" cy="0"/>
        </a:xfrm>
      </p:grpSpPr>
      <p:sp>
        <p:nvSpPr>
          <p:cNvPr id="84" name="Google Shape;84;p24"/>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5" name="Google Shape;85;p2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6" name="Google Shape;86;p2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7" name="Google Shape;87;p2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1"/>
        <p:cNvGrpSpPr/>
        <p:nvPr/>
      </p:nvGrpSpPr>
      <p:grpSpPr>
        <a:xfrm>
          <a:off x="0" y="0"/>
          <a:ext cx="0" cy="0"/>
          <a:chOff x="0" y="0"/>
          <a:chExt cx="0" cy="0"/>
        </a:xfrm>
      </p:grpSpPr>
      <p:sp>
        <p:nvSpPr>
          <p:cNvPr id="162" name="Google Shape;162;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63" name="Google Shape;163;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png"/><Relationship Id="rId9" Type="http://schemas.microsoft.com/office/2007/relationships/diagramDrawing" Target="../diagrams/drawing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5.jpe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5.png"/><Relationship Id="rId7" Type="http://schemas.openxmlformats.org/officeDocument/2006/relationships/image" Target="../media/image33.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microsoft.com/office/2014/relationships/chartEx" Target="../charts/chartEx1.xml"/><Relationship Id="rId4" Type="http://schemas.openxmlformats.org/officeDocument/2006/relationships/hyperlink" Target="https://forms.office.com/r/uGiS2cxP19" TargetMode="External"/><Relationship Id="rId9" Type="http://schemas.openxmlformats.org/officeDocument/2006/relationships/image" Target="../media/image35.jpg"/></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18" Type="http://schemas.openxmlformats.org/officeDocument/2006/relationships/image" Target="../media/image52.jpeg"/><Relationship Id="rId3" Type="http://schemas.openxmlformats.org/officeDocument/2006/relationships/image" Target="../media/image37.png"/><Relationship Id="rId21" Type="http://schemas.openxmlformats.org/officeDocument/2006/relationships/image" Target="../media/image55.jpe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notesSlide" Target="../notesSlides/notesSlide14.xml"/><Relationship Id="rId16" Type="http://schemas.openxmlformats.org/officeDocument/2006/relationships/image" Target="../media/image50.jpeg"/><Relationship Id="rId20" Type="http://schemas.openxmlformats.org/officeDocument/2006/relationships/image" Target="../media/image54.jpeg"/><Relationship Id="rId1" Type="http://schemas.openxmlformats.org/officeDocument/2006/relationships/slideLayout" Target="../slideLayouts/slideLayout1.xml"/><Relationship Id="rId6" Type="http://schemas.openxmlformats.org/officeDocument/2006/relationships/image" Target="../media/image40.svg"/><Relationship Id="rId11" Type="http://schemas.openxmlformats.org/officeDocument/2006/relationships/image" Target="../media/image45.jpeg"/><Relationship Id="rId5" Type="http://schemas.openxmlformats.org/officeDocument/2006/relationships/image" Target="../media/image39.png"/><Relationship Id="rId15" Type="http://schemas.openxmlformats.org/officeDocument/2006/relationships/image" Target="../media/image49.svg"/><Relationship Id="rId23" Type="http://schemas.openxmlformats.org/officeDocument/2006/relationships/image" Target="../media/image5.png"/><Relationship Id="rId10" Type="http://schemas.openxmlformats.org/officeDocument/2006/relationships/image" Target="../media/image44.jpeg"/><Relationship Id="rId19" Type="http://schemas.openxmlformats.org/officeDocument/2006/relationships/image" Target="../media/image53.jpeg"/><Relationship Id="rId4" Type="http://schemas.openxmlformats.org/officeDocument/2006/relationships/image" Target="../media/image38.svg"/><Relationship Id="rId9" Type="http://schemas.openxmlformats.org/officeDocument/2006/relationships/image" Target="../media/image43.jpeg"/><Relationship Id="rId14" Type="http://schemas.openxmlformats.org/officeDocument/2006/relationships/image" Target="../media/image48.png"/><Relationship Id="rId22" Type="http://schemas.openxmlformats.org/officeDocument/2006/relationships/image" Target="../media/image56.jpe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3" Type="http://schemas.openxmlformats.org/officeDocument/2006/relationships/image" Target="../media/image5.png"/><Relationship Id="rId7" Type="http://schemas.openxmlformats.org/officeDocument/2006/relationships/diagramColors" Target="../diagrams/colors5.xml"/><Relationship Id="rId12" Type="http://schemas.openxmlformats.org/officeDocument/2006/relationships/diagramColors" Target="../diagrams/colors6.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0" Type="http://schemas.openxmlformats.org/officeDocument/2006/relationships/diagramLayout" Target="../diagrams/layout6.xml"/><Relationship Id="rId4" Type="http://schemas.openxmlformats.org/officeDocument/2006/relationships/diagramData" Target="../diagrams/data5.xml"/><Relationship Id="rId9" Type="http://schemas.openxmlformats.org/officeDocument/2006/relationships/diagramData" Target="../diagrams/data6.xml"/><Relationship Id="rId1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chart" Target="../charts/chart5.xml"/><Relationship Id="rId4" Type="http://schemas.openxmlformats.org/officeDocument/2006/relationships/chart" Target="../charts/char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9.png"/><Relationship Id="rId5" Type="http://schemas.openxmlformats.org/officeDocument/2006/relationships/image" Target="../media/image5.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image" Target="../media/image5.png"/><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rahuldogranit/Digi-Artists"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5.png"/><Relationship Id="rId7" Type="http://schemas.openxmlformats.org/officeDocument/2006/relationships/diagramColors" Target="../diagrams/colors9.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60.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chart" Target="../charts/chart3.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png"/><Relationship Id="rId7" Type="http://schemas.openxmlformats.org/officeDocument/2006/relationships/diagramColors" Target="../diagrams/colors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1971903" y="100154"/>
            <a:ext cx="8280000" cy="576000"/>
          </a:xfrm>
          <a:prstGeom prst="rect">
            <a:avLst/>
          </a:prstGeom>
          <a:noFill/>
          <a:ln>
            <a:noFill/>
          </a:ln>
        </p:spPr>
        <p:txBody>
          <a:bodyPr spcFirstLastPara="1" wrap="square" lIns="91425" tIns="91425" rIns="91425" bIns="91425" anchor="t" anchorCtr="0">
            <a:noAutofit/>
          </a:bodyPr>
          <a:lstStyle/>
          <a:p>
            <a:r>
              <a:rPr lang="en" sz="4000" b="0" dirty="0"/>
              <a:t>PLEDGE TO PROGRESS</a:t>
            </a:r>
            <a:br>
              <a:rPr lang="en" sz="4000" b="0" dirty="0"/>
            </a:br>
            <a:r>
              <a:rPr lang="en" sz="4000" dirty="0"/>
              <a:t>Sustainability Hackathon </a:t>
            </a:r>
            <a:endParaRPr lang="en-US" sz="4000" dirty="0"/>
          </a:p>
        </p:txBody>
      </p:sp>
      <p:sp>
        <p:nvSpPr>
          <p:cNvPr id="348" name="Google Shape;348;p2"/>
          <p:cNvSpPr txBox="1"/>
          <p:nvPr/>
        </p:nvSpPr>
        <p:spPr>
          <a:xfrm>
            <a:off x="-3574390" y="3103026"/>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lang="en" sz="1400" b="0" i="0" u="none" strike="noStrike" cap="none" dirty="0">
              <a:solidFill>
                <a:srgbClr val="222222"/>
              </a:solidFill>
              <a:highlight>
                <a:srgbClr val="FFFFFF"/>
              </a:highlight>
              <a:latin typeface="Lato"/>
              <a:ea typeface="Lato"/>
              <a:cs typeface="Lato"/>
            </a:endParaRPr>
          </a:p>
        </p:txBody>
      </p:sp>
      <p:sp>
        <p:nvSpPr>
          <p:cNvPr id="3" name="TextBox 2">
            <a:extLst>
              <a:ext uri="{FF2B5EF4-FFF2-40B4-BE49-F238E27FC236}">
                <a16:creationId xmlns:a16="http://schemas.microsoft.com/office/drawing/2014/main" id="{73B09F0C-9305-F81E-8C8D-F8F09E48E395}"/>
              </a:ext>
            </a:extLst>
          </p:cNvPr>
          <p:cNvSpPr txBox="1"/>
          <p:nvPr/>
        </p:nvSpPr>
        <p:spPr>
          <a:xfrm>
            <a:off x="195730" y="2127944"/>
            <a:ext cx="5546784" cy="27084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a:p>
            <a:endParaRPr lang="en-US" sz="800" dirty="0"/>
          </a:p>
          <a:p>
            <a:r>
              <a:rPr lang="en-US" dirty="0"/>
              <a:t>Your Team Name : “Digital Artists”</a:t>
            </a:r>
          </a:p>
          <a:p>
            <a:endParaRPr lang="en-US" sz="300" dirty="0"/>
          </a:p>
          <a:p>
            <a:r>
              <a:rPr lang="en-US" dirty="0"/>
              <a:t>Your team bio :</a:t>
            </a:r>
          </a:p>
          <a:p>
            <a:endParaRPr lang="en-US" dirty="0"/>
          </a:p>
          <a:p>
            <a:endParaRPr lang="en-US" dirty="0"/>
          </a:p>
          <a:p>
            <a:endParaRPr lang="en-US" dirty="0"/>
          </a:p>
          <a:p>
            <a:endParaRPr lang="en-US" dirty="0"/>
          </a:p>
          <a:p>
            <a:endParaRPr lang="en-US" dirty="0"/>
          </a:p>
          <a:p>
            <a:endParaRPr lang="en-US" sz="500" dirty="0"/>
          </a:p>
          <a:p>
            <a:endParaRPr lang="en-US" dirty="0"/>
          </a:p>
          <a:p>
            <a:endParaRPr lang="en-US" dirty="0"/>
          </a:p>
          <a:p>
            <a:r>
              <a:rPr lang="en-US" dirty="0"/>
              <a:t>Date : 22 May, 2023</a:t>
            </a:r>
          </a:p>
        </p:txBody>
      </p:sp>
      <p:pic>
        <p:nvPicPr>
          <p:cNvPr id="4" name="Picture 4" descr="Icon&#10;&#10;Description automatically generated">
            <a:extLst>
              <a:ext uri="{FF2B5EF4-FFF2-40B4-BE49-F238E27FC236}">
                <a16:creationId xmlns:a16="http://schemas.microsoft.com/office/drawing/2014/main" id="{15B5F3E5-9DE2-FBB2-2CAA-472E13986A92}"/>
              </a:ext>
            </a:extLst>
          </p:cNvPr>
          <p:cNvPicPr>
            <a:picLocks noChangeAspect="1"/>
          </p:cNvPicPr>
          <p:nvPr/>
        </p:nvPicPr>
        <p:blipFill>
          <a:blip r:embed="rId3"/>
          <a:stretch>
            <a:fillRect/>
          </a:stretch>
        </p:blipFill>
        <p:spPr>
          <a:xfrm>
            <a:off x="8177691" y="4836377"/>
            <a:ext cx="886873" cy="210345"/>
          </a:xfrm>
          <a:prstGeom prst="rect">
            <a:avLst/>
          </a:prstGeom>
        </p:spPr>
      </p:pic>
      <p:pic>
        <p:nvPicPr>
          <p:cNvPr id="5" name="Picture 5">
            <a:extLst>
              <a:ext uri="{FF2B5EF4-FFF2-40B4-BE49-F238E27FC236}">
                <a16:creationId xmlns:a16="http://schemas.microsoft.com/office/drawing/2014/main" id="{AA6BE92B-146D-4C5F-CC04-D9C78289EC5A}"/>
              </a:ext>
            </a:extLst>
          </p:cNvPr>
          <p:cNvPicPr>
            <a:picLocks noChangeAspect="1"/>
          </p:cNvPicPr>
          <p:nvPr/>
        </p:nvPicPr>
        <p:blipFill>
          <a:blip r:embed="rId4"/>
          <a:stretch>
            <a:fillRect/>
          </a:stretch>
        </p:blipFill>
        <p:spPr>
          <a:xfrm>
            <a:off x="4060885" y="1910571"/>
            <a:ext cx="2057400" cy="438150"/>
          </a:xfrm>
          <a:prstGeom prst="rect">
            <a:avLst/>
          </a:prstGeom>
        </p:spPr>
      </p:pic>
      <p:sp>
        <p:nvSpPr>
          <p:cNvPr id="6" name="Google Shape;348;p2">
            <a:extLst>
              <a:ext uri="{FF2B5EF4-FFF2-40B4-BE49-F238E27FC236}">
                <a16:creationId xmlns:a16="http://schemas.microsoft.com/office/drawing/2014/main" id="{8561F6BE-8E57-72D1-3C5A-86BC6D2934D5}"/>
              </a:ext>
            </a:extLst>
          </p:cNvPr>
          <p:cNvSpPr txBox="1"/>
          <p:nvPr/>
        </p:nvSpPr>
        <p:spPr>
          <a:xfrm>
            <a:off x="4383479" y="1496355"/>
            <a:ext cx="1359035" cy="384273"/>
          </a:xfrm>
          <a:prstGeom prst="rect">
            <a:avLst/>
          </a:prstGeom>
          <a:noFill/>
          <a:ln>
            <a:noFill/>
          </a:ln>
        </p:spPr>
        <p:txBody>
          <a:bodyPr spcFirstLastPara="1" wrap="square" lIns="91425" tIns="91425" rIns="91425" bIns="91425" anchor="t" anchorCtr="0">
            <a:noAutofit/>
          </a:bodyPr>
          <a:lstStyle/>
          <a:p>
            <a:r>
              <a:rPr lang="en" dirty="0">
                <a:highlight>
                  <a:srgbClr val="FFFFFF"/>
                </a:highlight>
                <a:ea typeface="Lato"/>
              </a:rPr>
              <a:t>Sponsored By</a:t>
            </a:r>
            <a:endParaRPr lang="en-US" dirty="0"/>
          </a:p>
        </p:txBody>
      </p:sp>
      <p:graphicFrame>
        <p:nvGraphicFramePr>
          <p:cNvPr id="2" name="Diagram 1">
            <a:extLst>
              <a:ext uri="{FF2B5EF4-FFF2-40B4-BE49-F238E27FC236}">
                <a16:creationId xmlns:a16="http://schemas.microsoft.com/office/drawing/2014/main" id="{7467D3E6-E803-543C-3630-B474D52D97CE}"/>
              </a:ext>
            </a:extLst>
          </p:cNvPr>
          <p:cNvGraphicFramePr/>
          <p:nvPr>
            <p:extLst>
              <p:ext uri="{D42A27DB-BD31-4B8C-83A1-F6EECF244321}">
                <p14:modId xmlns:p14="http://schemas.microsoft.com/office/powerpoint/2010/main" val="2885575541"/>
              </p:ext>
            </p:extLst>
          </p:nvPr>
        </p:nvGraphicFramePr>
        <p:xfrm>
          <a:off x="1731706" y="2879707"/>
          <a:ext cx="6057587" cy="15913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149016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
          <p:cNvSpPr txBox="1">
            <a:spLocks noGrp="1"/>
          </p:cNvSpPr>
          <p:nvPr>
            <p:ph type="title"/>
          </p:nvPr>
        </p:nvSpPr>
        <p:spPr>
          <a:xfrm>
            <a:off x="401758"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solidFill>
                  <a:schemeClr val="accent2">
                    <a:lumMod val="60000"/>
                    <a:lumOff val="40000"/>
                  </a:schemeClr>
                </a:solidFill>
                <a:highlight>
                  <a:srgbClr val="FFFFFF"/>
                </a:highlight>
              </a:rPr>
              <a:t>Smart Eco-Friendly Smart Visual Display in and on Vehicles </a:t>
            </a:r>
            <a:endParaRPr sz="2000" dirty="0">
              <a:solidFill>
                <a:schemeClr val="accent2">
                  <a:lumMod val="60000"/>
                  <a:lumOff val="40000"/>
                </a:schemeClr>
              </a:solidFill>
            </a:endParaRPr>
          </a:p>
        </p:txBody>
      </p:sp>
      <p:sp>
        <p:nvSpPr>
          <p:cNvPr id="354" name="Google Shape;354;p3"/>
          <p:cNvSpPr txBox="1"/>
          <p:nvPr/>
        </p:nvSpPr>
        <p:spPr>
          <a:xfrm>
            <a:off x="419504" y="701240"/>
            <a:ext cx="8238600" cy="34143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000000"/>
              </a:buClr>
              <a:buSzPts val="1400"/>
              <a:buFont typeface="Arial"/>
              <a:buNone/>
            </a:pPr>
            <a:r>
              <a:rPr lang="en-US" dirty="0">
                <a:effectLst/>
                <a:latin typeface="Lato" panose="020F0502020204030203" pitchFamily="34" charset="0"/>
                <a:ea typeface="Lato" panose="020F0502020204030203" pitchFamily="34" charset="0"/>
                <a:cs typeface="Lato" panose="020F0502020204030203" pitchFamily="34" charset="0"/>
              </a:rPr>
              <a:t>The automobile industry is now being shaped by electrically powered vehicles as it</a:t>
            </a:r>
          </a:p>
          <a:p>
            <a:pPr marL="0" marR="0" lvl="0" indent="0" algn="l" rtl="0">
              <a:lnSpc>
                <a:spcPct val="100000"/>
              </a:lnSpc>
              <a:spcBef>
                <a:spcPts val="0"/>
              </a:spcBef>
              <a:spcAft>
                <a:spcPts val="0"/>
              </a:spcAft>
              <a:buClr>
                <a:srgbClr val="000000"/>
              </a:buClr>
              <a:buSzPts val="1400"/>
              <a:buFont typeface="Arial"/>
              <a:buNone/>
            </a:pPr>
            <a:endParaRPr lang="en-US" dirty="0">
              <a:effectLst/>
              <a:latin typeface="Lato" panose="020F0502020204030203" pitchFamily="34" charset="0"/>
              <a:ea typeface="Lato" panose="020F0502020204030203" pitchFamily="34" charset="0"/>
              <a:cs typeface="Lato" panose="020F0502020204030203" pitchFamily="34" charset="0"/>
            </a:endParaRPr>
          </a:p>
          <a:p>
            <a:pPr marR="0" lvl="0" algn="l" rtl="0">
              <a:lnSpc>
                <a:spcPct val="100000"/>
              </a:lnSpc>
              <a:spcBef>
                <a:spcPts val="0"/>
              </a:spcBef>
              <a:spcAft>
                <a:spcPts val="0"/>
              </a:spcAft>
              <a:buClr>
                <a:srgbClr val="000000"/>
              </a:buClr>
              <a:buSzPts val="1400"/>
            </a:pPr>
            <a:endParaRPr lang="en-US" dirty="0">
              <a:effectLst/>
              <a:latin typeface="Lato" panose="020F0502020204030203" pitchFamily="34" charset="0"/>
              <a:ea typeface="Lato" panose="020F0502020204030203" pitchFamily="34" charset="0"/>
              <a:cs typeface="Lato" panose="020F0502020204030203" pitchFamily="34" charset="0"/>
            </a:endParaRPr>
          </a:p>
          <a:p>
            <a:pPr marR="0" lvl="0" algn="l" rtl="0">
              <a:lnSpc>
                <a:spcPct val="100000"/>
              </a:lnSpc>
              <a:spcBef>
                <a:spcPts val="0"/>
              </a:spcBef>
              <a:spcAft>
                <a:spcPts val="0"/>
              </a:spcAft>
              <a:buClr>
                <a:srgbClr val="000000"/>
              </a:buClr>
              <a:buSzPts val="1400"/>
            </a:pPr>
            <a:endParaRPr lang="en-US" dirty="0">
              <a:effectLst/>
              <a:latin typeface="Lato" panose="020F0502020204030203" pitchFamily="34" charset="0"/>
              <a:ea typeface="Lato" panose="020F0502020204030203" pitchFamily="34" charset="0"/>
              <a:cs typeface="Lato" panose="020F0502020204030203" pitchFamily="34" charset="0"/>
            </a:endParaRPr>
          </a:p>
          <a:p>
            <a:pPr marR="0" lvl="0" algn="l" rtl="0">
              <a:lnSpc>
                <a:spcPct val="100000"/>
              </a:lnSpc>
              <a:spcBef>
                <a:spcPts val="0"/>
              </a:spcBef>
              <a:spcAft>
                <a:spcPts val="0"/>
              </a:spcAft>
              <a:buClr>
                <a:srgbClr val="000000"/>
              </a:buClr>
              <a:buSzPts val="1400"/>
            </a:pPr>
            <a:endParaRPr lang="en-US" dirty="0">
              <a:latin typeface="Lato" panose="020F0502020204030203" pitchFamily="34" charset="0"/>
              <a:ea typeface="Lato" panose="020F0502020204030203" pitchFamily="34" charset="0"/>
              <a:cs typeface="Lato" panose="020F0502020204030203" pitchFamily="34" charset="0"/>
            </a:endParaRPr>
          </a:p>
          <a:p>
            <a:pPr marR="0" lvl="0" algn="l" rtl="0">
              <a:lnSpc>
                <a:spcPct val="100000"/>
              </a:lnSpc>
              <a:spcBef>
                <a:spcPts val="0"/>
              </a:spcBef>
              <a:spcAft>
                <a:spcPts val="0"/>
              </a:spcAft>
              <a:buClr>
                <a:srgbClr val="000000"/>
              </a:buClr>
              <a:buSzPts val="1400"/>
            </a:pPr>
            <a:endParaRPr lang="en-US" dirty="0">
              <a:effectLst/>
              <a:latin typeface="Lato" panose="020F0502020204030203" pitchFamily="34" charset="0"/>
              <a:ea typeface="Lato" panose="020F0502020204030203" pitchFamily="34" charset="0"/>
              <a:cs typeface="Lato" panose="020F0502020204030203" pitchFamily="34" charset="0"/>
            </a:endParaRPr>
          </a:p>
          <a:p>
            <a:pPr marR="0" lvl="0" algn="l" rtl="0">
              <a:lnSpc>
                <a:spcPct val="100000"/>
              </a:lnSpc>
              <a:spcBef>
                <a:spcPts val="0"/>
              </a:spcBef>
              <a:spcAft>
                <a:spcPts val="0"/>
              </a:spcAft>
              <a:buClr>
                <a:srgbClr val="000000"/>
              </a:buClr>
              <a:buSzPts val="1400"/>
            </a:pPr>
            <a:endParaRPr lang="en-US" dirty="0">
              <a:effectLst/>
              <a:latin typeface="Lato" panose="020F0502020204030203" pitchFamily="34" charset="0"/>
              <a:ea typeface="Lato" panose="020F0502020204030203" pitchFamily="34" charset="0"/>
              <a:cs typeface="Lato" panose="020F0502020204030203" pitchFamily="34" charset="0"/>
            </a:endParaRPr>
          </a:p>
          <a:p>
            <a:pPr algn="just">
              <a:buSzPts val="1400"/>
            </a:pPr>
            <a:r>
              <a:rPr lang="en-US" b="1" dirty="0">
                <a:effectLst/>
                <a:latin typeface="Lato" panose="020F0502020204030203" pitchFamily="34" charset="0"/>
                <a:ea typeface="Lato" panose="020F0502020204030203" pitchFamily="34" charset="0"/>
                <a:cs typeface="Lato" panose="020F0502020204030203" pitchFamily="34" charset="0"/>
              </a:rPr>
              <a:t>	</a:t>
            </a:r>
          </a:p>
          <a:p>
            <a:pPr algn="just">
              <a:buSzPts val="1400"/>
            </a:pPr>
            <a:r>
              <a:rPr lang="en-US" b="1" dirty="0">
                <a:latin typeface="Lato" panose="020F0502020204030203" pitchFamily="34" charset="0"/>
                <a:ea typeface="Lato" panose="020F0502020204030203" pitchFamily="34" charset="0"/>
                <a:cs typeface="Lato" panose="020F0502020204030203" pitchFamily="34" charset="0"/>
              </a:rPr>
              <a:t>	</a:t>
            </a:r>
            <a:r>
              <a:rPr lang="en-US" b="1" dirty="0">
                <a:effectLst/>
                <a:latin typeface="Lato" panose="020F0502020204030203" pitchFamily="34" charset="0"/>
                <a:ea typeface="Lato" panose="020F0502020204030203" pitchFamily="34" charset="0"/>
                <a:cs typeface="Lato" panose="020F0502020204030203" pitchFamily="34" charset="0"/>
              </a:rPr>
              <a:t>Solar or other renewable/clean forms of energy combined with innovative display technology backed by the science of light can be adopted for utilizing the exterior surface and inside of private and public vehicles for targeting digital advertising.</a:t>
            </a:r>
          </a:p>
          <a:p>
            <a:pPr marL="0" marR="0" lvl="0" indent="0" algn="just" rtl="0">
              <a:lnSpc>
                <a:spcPct val="100000"/>
              </a:lnSpc>
              <a:spcBef>
                <a:spcPts val="0"/>
              </a:spcBef>
              <a:spcAft>
                <a:spcPts val="0"/>
              </a:spcAft>
              <a:buClr>
                <a:srgbClr val="000000"/>
              </a:buClr>
              <a:buSzPts val="1400"/>
              <a:buFont typeface="Arial"/>
              <a:buNone/>
            </a:pPr>
            <a:endParaRPr lang="en-US" b="1" dirty="0">
              <a:effectLst/>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00000"/>
              </a:lnSpc>
              <a:spcBef>
                <a:spcPts val="0"/>
              </a:spcBef>
              <a:spcAft>
                <a:spcPts val="0"/>
              </a:spcAft>
              <a:buClr>
                <a:srgbClr val="000000"/>
              </a:buClr>
              <a:buSzPts val="1400"/>
              <a:buFont typeface="Arial"/>
              <a:buNone/>
            </a:pPr>
            <a:endParaRPr lang="en-US" b="1" dirty="0">
              <a:effectLst/>
              <a:latin typeface="Lato" panose="020F0502020204030203" pitchFamily="34" charset="0"/>
              <a:ea typeface="Lato" panose="020F0502020204030203" pitchFamily="34" charset="0"/>
              <a:cs typeface="Lato" panose="020F0502020204030203" pitchFamily="34" charset="0"/>
            </a:endParaRPr>
          </a:p>
          <a:p>
            <a:pPr algn="just">
              <a:buSzPts val="1400"/>
            </a:pPr>
            <a:r>
              <a:rPr lang="en-US" b="1" dirty="0">
                <a:latin typeface="Lato" panose="020F0502020204030203" pitchFamily="34" charset="0"/>
                <a:ea typeface="Lato" panose="020F0502020204030203" pitchFamily="34" charset="0"/>
                <a:cs typeface="Lato" panose="020F0502020204030203" pitchFamily="34" charset="0"/>
              </a:rPr>
              <a:t>	</a:t>
            </a:r>
            <a:r>
              <a:rPr lang="en-US" dirty="0">
                <a:effectLst/>
                <a:latin typeface="Lato" panose="020F0502020204030203" pitchFamily="34" charset="0"/>
                <a:ea typeface="Lato" panose="020F0502020204030203" pitchFamily="34" charset="0"/>
                <a:cs typeface="Lato" panose="020F0502020204030203" pitchFamily="34" charset="0"/>
              </a:rPr>
              <a:t>This </a:t>
            </a:r>
            <a:r>
              <a:rPr lang="en-US" b="1" dirty="0">
                <a:effectLst/>
                <a:latin typeface="Lato" panose="020F0502020204030203" pitchFamily="34" charset="0"/>
                <a:ea typeface="Lato" panose="020F0502020204030203" pitchFamily="34" charset="0"/>
                <a:cs typeface="Lato" panose="020F0502020204030203" pitchFamily="34" charset="0"/>
              </a:rPr>
              <a:t>alternative option </a:t>
            </a:r>
            <a:r>
              <a:rPr lang="en-US" dirty="0">
                <a:effectLst/>
                <a:latin typeface="Lato" panose="020F0502020204030203" pitchFamily="34" charset="0"/>
                <a:ea typeface="Lato" panose="020F0502020204030203" pitchFamily="34" charset="0"/>
                <a:cs typeface="Lato" panose="020F0502020204030203" pitchFamily="34" charset="0"/>
              </a:rPr>
              <a:t>will help </a:t>
            </a:r>
            <a:r>
              <a:rPr lang="en-US" b="1" dirty="0">
                <a:effectLst/>
                <a:latin typeface="Lato" panose="020F0502020204030203" pitchFamily="34" charset="0"/>
                <a:ea typeface="Lato" panose="020F0502020204030203" pitchFamily="34" charset="0"/>
                <a:cs typeface="Lato" panose="020F0502020204030203" pitchFamily="34" charset="0"/>
              </a:rPr>
              <a:t>reduce/</a:t>
            </a:r>
            <a:r>
              <a:rPr lang="en-US" b="1" dirty="0" err="1">
                <a:effectLst/>
                <a:latin typeface="Lato" panose="020F0502020204030203" pitchFamily="34" charset="0"/>
                <a:ea typeface="Lato" panose="020F0502020204030203" pitchFamily="34" charset="0"/>
                <a:cs typeface="Lato" panose="020F0502020204030203" pitchFamily="34" charset="0"/>
              </a:rPr>
              <a:t>optimise</a:t>
            </a:r>
            <a:r>
              <a:rPr lang="en-US" b="1" dirty="0">
                <a:effectLst/>
                <a:latin typeface="Lato" panose="020F0502020204030203" pitchFamily="34" charset="0"/>
                <a:ea typeface="Lato" panose="020F0502020204030203" pitchFamily="34" charset="0"/>
                <a:cs typeface="Lato" panose="020F0502020204030203" pitchFamily="34" charset="0"/>
              </a:rPr>
              <a:t> visual pollution</a:t>
            </a:r>
            <a:r>
              <a:rPr lang="en-US" b="1" dirty="0">
                <a:latin typeface="Lato" panose="020F0502020204030203" pitchFamily="34" charset="0"/>
                <a:ea typeface="Lato" panose="020F0502020204030203" pitchFamily="34" charset="0"/>
                <a:cs typeface="Lato" panose="020F0502020204030203" pitchFamily="34" charset="0"/>
              </a:rPr>
              <a:t> </a:t>
            </a:r>
            <a:r>
              <a:rPr lang="en-US" dirty="0">
                <a:latin typeface="Lato" panose="020F0502020204030203" pitchFamily="34" charset="0"/>
                <a:ea typeface="Lato" panose="020F0502020204030203" pitchFamily="34" charset="0"/>
                <a:cs typeface="Lato" panose="020F0502020204030203" pitchFamily="34" charset="0"/>
              </a:rPr>
              <a:t>observed in </a:t>
            </a:r>
            <a:r>
              <a:rPr lang="en-US" dirty="0">
                <a:effectLst/>
                <a:latin typeface="Lato" panose="020F0502020204030203" pitchFamily="34" charset="0"/>
                <a:ea typeface="Lato" panose="020F0502020204030203" pitchFamily="34" charset="0"/>
                <a:cs typeface="Lato" panose="020F0502020204030203" pitchFamily="34" charset="0"/>
              </a:rPr>
              <a:t>traditional advertising methods, ensuring physical and mental health in </a:t>
            </a:r>
            <a:r>
              <a:rPr lang="en-US" b="1" dirty="0">
                <a:effectLst/>
                <a:latin typeface="Lato" panose="020F0502020204030203" pitchFamily="34" charset="0"/>
                <a:ea typeface="Lato" panose="020F0502020204030203" pitchFamily="34" charset="0"/>
                <a:cs typeface="Lato" panose="020F0502020204030203" pitchFamily="34" charset="0"/>
              </a:rPr>
              <a:t>human beings also lowering the impact on bio-diversity.</a:t>
            </a:r>
            <a:r>
              <a:rPr lang="en-US" dirty="0">
                <a:effectLst/>
                <a:latin typeface="Lato" panose="020F0502020204030203" pitchFamily="34" charset="0"/>
                <a:ea typeface="Lato" panose="020F0502020204030203" pitchFamily="34" charset="0"/>
                <a:cs typeface="Lato" panose="020F0502020204030203" pitchFamily="34" charset="0"/>
              </a:rPr>
              <a:t> </a:t>
            </a:r>
            <a:r>
              <a:rPr lang="en-US" dirty="0">
                <a:latin typeface="Lato" panose="020F0502020204030203" pitchFamily="34" charset="0"/>
                <a:ea typeface="Lato" panose="020F0502020204030203" pitchFamily="34" charset="0"/>
                <a:cs typeface="Lato" panose="020F0502020204030203" pitchFamily="34" charset="0"/>
              </a:rPr>
              <a:t>This is a huge opportunity. </a:t>
            </a:r>
          </a:p>
          <a:p>
            <a:pPr algn="just">
              <a:buSzPts val="1400"/>
            </a:pPr>
            <a:endParaRPr lang="en-US" dirty="0">
              <a:effectLst/>
              <a:latin typeface="Lato" panose="020F0502020204030203" pitchFamily="34" charset="0"/>
              <a:ea typeface="Lato" panose="020F0502020204030203" pitchFamily="34" charset="0"/>
              <a:cs typeface="Lato" panose="020F0502020204030203" pitchFamily="34" charset="0"/>
            </a:endParaRPr>
          </a:p>
          <a:p>
            <a:pPr marR="0" lvl="0" algn="just" rtl="0">
              <a:lnSpc>
                <a:spcPct val="100000"/>
              </a:lnSpc>
              <a:spcBef>
                <a:spcPts val="0"/>
              </a:spcBef>
              <a:spcAft>
                <a:spcPts val="0"/>
              </a:spcAft>
              <a:buClr>
                <a:srgbClr val="000000"/>
              </a:buClr>
              <a:buSzPts val="1400"/>
            </a:pPr>
            <a:r>
              <a:rPr lang="en-US" dirty="0">
                <a:latin typeface="Lato" panose="020F0502020204030203" pitchFamily="34" charset="0"/>
                <a:ea typeface="Lato" panose="020F0502020204030203" pitchFamily="34" charset="0"/>
                <a:cs typeface="Lato" panose="020F0502020204030203" pitchFamily="34" charset="0"/>
              </a:rPr>
              <a:t>	</a:t>
            </a:r>
          </a:p>
          <a:p>
            <a:pPr marL="0" marR="0" lvl="0" indent="0" algn="just" rtl="0">
              <a:lnSpc>
                <a:spcPct val="100000"/>
              </a:lnSpc>
              <a:spcBef>
                <a:spcPts val="0"/>
              </a:spcBef>
              <a:spcAft>
                <a:spcPts val="0"/>
              </a:spcAft>
              <a:buClr>
                <a:srgbClr val="000000"/>
              </a:buClr>
              <a:buSzPts val="1400"/>
              <a:buFont typeface="Arial"/>
              <a:buNone/>
            </a:pPr>
            <a:endParaRPr lang="en-US"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Lato"/>
            </a:endParaRPr>
          </a:p>
          <a:p>
            <a:pPr marL="0" marR="0" lvl="0" indent="0" algn="l" rtl="0">
              <a:lnSpc>
                <a:spcPct val="115000"/>
              </a:lnSpc>
              <a:spcBef>
                <a:spcPts val="1000"/>
              </a:spcBef>
              <a:spcAft>
                <a:spcPts val="1000"/>
              </a:spcAft>
              <a:buClr>
                <a:srgbClr val="000000"/>
              </a:buClr>
              <a:buSzPts val="1200"/>
              <a:buFont typeface="Arial"/>
              <a:buNone/>
            </a:pPr>
            <a:endParaRPr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Lato"/>
            </a:endParaRPr>
          </a:p>
        </p:txBody>
      </p:sp>
      <p:pic>
        <p:nvPicPr>
          <p:cNvPr id="6" name="Graphic 5" descr="Blind">
            <a:extLst>
              <a:ext uri="{FF2B5EF4-FFF2-40B4-BE49-F238E27FC236}">
                <a16:creationId xmlns:a16="http://schemas.microsoft.com/office/drawing/2014/main" id="{60C83985-66AC-00FD-1218-A2DFF050F0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3684" y="3398507"/>
            <a:ext cx="485774" cy="485774"/>
          </a:xfrm>
          <a:prstGeom prst="rect">
            <a:avLst/>
          </a:prstGeom>
        </p:spPr>
      </p:pic>
      <p:graphicFrame>
        <p:nvGraphicFramePr>
          <p:cNvPr id="9" name="Table 9">
            <a:extLst>
              <a:ext uri="{FF2B5EF4-FFF2-40B4-BE49-F238E27FC236}">
                <a16:creationId xmlns:a16="http://schemas.microsoft.com/office/drawing/2014/main" id="{D17C2D0D-2403-6740-907C-7A2D666FACC4}"/>
              </a:ext>
            </a:extLst>
          </p:cNvPr>
          <p:cNvGraphicFramePr>
            <a:graphicFrameLocks noGrp="1"/>
          </p:cNvGraphicFramePr>
          <p:nvPr>
            <p:extLst>
              <p:ext uri="{D42A27DB-BD31-4B8C-83A1-F6EECF244321}">
                <p14:modId xmlns:p14="http://schemas.microsoft.com/office/powerpoint/2010/main" val="2217772873"/>
              </p:ext>
            </p:extLst>
          </p:nvPr>
        </p:nvGraphicFramePr>
        <p:xfrm>
          <a:off x="1809779" y="1361278"/>
          <a:ext cx="6096000" cy="874713"/>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752998487"/>
                    </a:ext>
                  </a:extLst>
                </a:gridCol>
                <a:gridCol w="3048000">
                  <a:extLst>
                    <a:ext uri="{9D8B030D-6E8A-4147-A177-3AD203B41FA5}">
                      <a16:colId xmlns:a16="http://schemas.microsoft.com/office/drawing/2014/main" val="4005387118"/>
                    </a:ext>
                  </a:extLst>
                </a:gridCol>
              </a:tblGrid>
              <a:tr h="291571">
                <a:tc>
                  <a:txBody>
                    <a:bodyPr/>
                    <a:lstStyle/>
                    <a:p>
                      <a:r>
                        <a:rPr lang="en-US" sz="1200" dirty="0">
                          <a:effectLst/>
                          <a:latin typeface="Lato" panose="020F0502020204030203" pitchFamily="34" charset="0"/>
                          <a:ea typeface="Lato" panose="020F0502020204030203" pitchFamily="34" charset="0"/>
                          <a:cs typeface="Lato" panose="020F0502020204030203" pitchFamily="34" charset="0"/>
                        </a:rPr>
                        <a:t>Reduces </a:t>
                      </a:r>
                      <a:r>
                        <a:rPr lang="en-US" sz="1200" dirty="0">
                          <a:latin typeface="Lato" panose="020F0502020204030203" pitchFamily="34" charset="0"/>
                          <a:ea typeface="Lato" panose="020F0502020204030203" pitchFamily="34" charset="0"/>
                          <a:cs typeface="Lato" panose="020F0502020204030203" pitchFamily="34" charset="0"/>
                        </a:rPr>
                        <a:t>o</a:t>
                      </a:r>
                      <a:r>
                        <a:rPr lang="en-US" sz="1200" dirty="0">
                          <a:effectLst/>
                          <a:latin typeface="Lato" panose="020F0502020204030203" pitchFamily="34" charset="0"/>
                          <a:ea typeface="Lato" panose="020F0502020204030203" pitchFamily="34" charset="0"/>
                          <a:cs typeface="Lato" panose="020F0502020204030203" pitchFamily="34" charset="0"/>
                        </a:rPr>
                        <a:t>il demand </a:t>
                      </a:r>
                      <a:endParaRPr lang="en-IN" sz="12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effectLst/>
                          <a:latin typeface="Lato" panose="020F0502020204030203" pitchFamily="34" charset="0"/>
                          <a:ea typeface="Lato" panose="020F0502020204030203" pitchFamily="34" charset="0"/>
                          <a:cs typeface="Lato" panose="020F0502020204030203" pitchFamily="34" charset="0"/>
                        </a:rPr>
                        <a:t>Supporting sustainability</a:t>
                      </a:r>
                    </a:p>
                  </a:txBody>
                  <a:tcPr/>
                </a:tc>
                <a:extLst>
                  <a:ext uri="{0D108BD9-81ED-4DB2-BD59-A6C34878D82A}">
                    <a16:rowId xmlns:a16="http://schemas.microsoft.com/office/drawing/2014/main" val="3958480617"/>
                  </a:ext>
                </a:extLst>
              </a:tr>
              <a:tr h="291571">
                <a:tc>
                  <a:txBody>
                    <a:bodyPr/>
                    <a:lstStyle/>
                    <a:p>
                      <a:r>
                        <a:rPr lang="en-US" sz="1200" dirty="0">
                          <a:latin typeface="Lato" panose="020F0502020204030203" pitchFamily="34" charset="0"/>
                          <a:ea typeface="Lato" panose="020F0502020204030203" pitchFamily="34" charset="0"/>
                          <a:cs typeface="Lato" panose="020F0502020204030203" pitchFamily="34" charset="0"/>
                        </a:rPr>
                        <a:t>Minimizes </a:t>
                      </a:r>
                      <a:r>
                        <a:rPr lang="en-US" sz="1200" dirty="0">
                          <a:effectLst/>
                          <a:latin typeface="Lato" panose="020F0502020204030203" pitchFamily="34" charset="0"/>
                          <a:ea typeface="Lato" panose="020F0502020204030203" pitchFamily="34" charset="0"/>
                          <a:cs typeface="Lato" panose="020F0502020204030203" pitchFamily="34" charset="0"/>
                        </a:rPr>
                        <a:t>greenhouse emissions </a:t>
                      </a:r>
                      <a:endParaRPr lang="en-IN" sz="12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effectLst/>
                          <a:latin typeface="Lato" panose="020F0502020204030203" pitchFamily="34" charset="0"/>
                          <a:ea typeface="Lato" panose="020F0502020204030203" pitchFamily="34" charset="0"/>
                          <a:cs typeface="Lato" panose="020F0502020204030203" pitchFamily="34" charset="0"/>
                        </a:rPr>
                        <a:t>Resulting in environmental benefits</a:t>
                      </a:r>
                    </a:p>
                  </a:txBody>
                  <a:tcPr/>
                </a:tc>
                <a:extLst>
                  <a:ext uri="{0D108BD9-81ED-4DB2-BD59-A6C34878D82A}">
                    <a16:rowId xmlns:a16="http://schemas.microsoft.com/office/drawing/2014/main" val="872147107"/>
                  </a:ext>
                </a:extLst>
              </a:tr>
              <a:tr h="291571">
                <a:tc>
                  <a:txBody>
                    <a:bodyPr/>
                    <a:lstStyle/>
                    <a:p>
                      <a:r>
                        <a:rPr lang="en-US" sz="1200" dirty="0">
                          <a:latin typeface="Lato" panose="020F0502020204030203" pitchFamily="34" charset="0"/>
                          <a:ea typeface="Lato" panose="020F0502020204030203" pitchFamily="34" charset="0"/>
                          <a:cs typeface="Lato" panose="020F0502020204030203" pitchFamily="34" charset="0"/>
                        </a:rPr>
                        <a:t>Lowers Life-Time Ownership Value </a:t>
                      </a:r>
                      <a:endParaRPr lang="en-IN" sz="1200" dirty="0"/>
                    </a:p>
                  </a:txBody>
                  <a:tcPr/>
                </a:tc>
                <a:tc>
                  <a:txBody>
                    <a:bodyPr/>
                    <a:lstStyle/>
                    <a:p>
                      <a:r>
                        <a:rPr lang="en-US" sz="1200" dirty="0">
                          <a:latin typeface="Lato" panose="020F0502020204030203" pitchFamily="34" charset="0"/>
                          <a:ea typeface="Lato" panose="020F0502020204030203" pitchFamily="34" charset="0"/>
                          <a:cs typeface="Lato" panose="020F0502020204030203" pitchFamily="34" charset="0"/>
                        </a:rPr>
                        <a:t>Saving cost</a:t>
                      </a:r>
                      <a:endParaRPr lang="en-IN" sz="1200" dirty="0"/>
                    </a:p>
                  </a:txBody>
                  <a:tcPr/>
                </a:tc>
                <a:extLst>
                  <a:ext uri="{0D108BD9-81ED-4DB2-BD59-A6C34878D82A}">
                    <a16:rowId xmlns:a16="http://schemas.microsoft.com/office/drawing/2014/main" val="2278688283"/>
                  </a:ext>
                </a:extLst>
              </a:tr>
            </a:tbl>
          </a:graphicData>
        </a:graphic>
      </p:graphicFrame>
      <p:pic>
        <p:nvPicPr>
          <p:cNvPr id="2050" name="Picture 2">
            <a:extLst>
              <a:ext uri="{FF2B5EF4-FFF2-40B4-BE49-F238E27FC236}">
                <a16:creationId xmlns:a16="http://schemas.microsoft.com/office/drawing/2014/main" id="{788BA793-D739-48C3-4EC1-D4D7254FD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898" y="1170217"/>
            <a:ext cx="993344" cy="99124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olar panel graphics.ai Royalty Free Stock SVG Vector">
            <a:extLst>
              <a:ext uri="{FF2B5EF4-FFF2-40B4-BE49-F238E27FC236}">
                <a16:creationId xmlns:a16="http://schemas.microsoft.com/office/drawing/2014/main" id="{C1BCB1AA-D4B0-0DD6-681B-E23937E8F5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417" y="2072295"/>
            <a:ext cx="631370" cy="6313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924B448-2F15-4E29-CAC1-CCBE9D6618E1}"/>
              </a:ext>
            </a:extLst>
          </p:cNvPr>
          <p:cNvSpPr txBox="1"/>
          <p:nvPr/>
        </p:nvSpPr>
        <p:spPr>
          <a:xfrm>
            <a:off x="1146570" y="4386042"/>
            <a:ext cx="7075976" cy="253916"/>
          </a:xfrm>
          <a:prstGeom prst="rect">
            <a:avLst/>
          </a:prstGeom>
          <a:noFill/>
        </p:spPr>
        <p:txBody>
          <a:bodyPr wrap="none" rtlCol="0">
            <a:spAutoFit/>
          </a:bodyPr>
          <a:lstStyle/>
          <a:p>
            <a:r>
              <a:rPr lang="en-IN" sz="1050" i="1" dirty="0"/>
              <a:t>Visual Pollution is more poisonous than any other pollution because it kills the soul </a:t>
            </a:r>
            <a:r>
              <a:rPr lang="en-IN" sz="1050" dirty="0"/>
              <a:t>– </a:t>
            </a:r>
            <a:r>
              <a:rPr lang="en-IN" sz="1050" dirty="0" err="1"/>
              <a:t>Friedensreich</a:t>
            </a:r>
            <a:r>
              <a:rPr lang="en-IN" sz="1050" dirty="0"/>
              <a:t> Hundertwasser</a:t>
            </a:r>
          </a:p>
        </p:txBody>
      </p:sp>
      <p:pic>
        <p:nvPicPr>
          <p:cNvPr id="4" name="Picture 4" descr="Icon&#10;&#10;Description automatically generated">
            <a:extLst>
              <a:ext uri="{FF2B5EF4-FFF2-40B4-BE49-F238E27FC236}">
                <a16:creationId xmlns:a16="http://schemas.microsoft.com/office/drawing/2014/main" id="{CCC2A6AB-EECF-7C5B-B4A1-35385386C376}"/>
              </a:ext>
            </a:extLst>
          </p:cNvPr>
          <p:cNvPicPr>
            <a:picLocks noChangeAspect="1"/>
          </p:cNvPicPr>
          <p:nvPr/>
        </p:nvPicPr>
        <p:blipFill>
          <a:blip r:embed="rId7"/>
          <a:stretch>
            <a:fillRect/>
          </a:stretch>
        </p:blipFill>
        <p:spPr>
          <a:xfrm>
            <a:off x="8177691" y="4836377"/>
            <a:ext cx="886873" cy="2103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7" name="Rectangle 6">
            <a:extLst>
              <a:ext uri="{FF2B5EF4-FFF2-40B4-BE49-F238E27FC236}">
                <a16:creationId xmlns:a16="http://schemas.microsoft.com/office/drawing/2014/main" id="{862F79BF-DD39-7BF3-7C87-A9615A1B7E15}"/>
              </a:ext>
            </a:extLst>
          </p:cNvPr>
          <p:cNvSpPr/>
          <p:nvPr/>
        </p:nvSpPr>
        <p:spPr>
          <a:xfrm>
            <a:off x="342229" y="1100861"/>
            <a:ext cx="8438842" cy="2002054"/>
          </a:xfrm>
          <a:prstGeom prst="rect">
            <a:avLst/>
          </a:prstGeom>
          <a:solidFill>
            <a:schemeClr val="bg2">
              <a:lumMod val="25000"/>
              <a:lumOff val="7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8A814E83-0882-5056-F283-669F402EA8DE}"/>
              </a:ext>
            </a:extLst>
          </p:cNvPr>
          <p:cNvSpPr/>
          <p:nvPr/>
        </p:nvSpPr>
        <p:spPr>
          <a:xfrm>
            <a:off x="348641" y="3166153"/>
            <a:ext cx="8432430" cy="1470141"/>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9" name="Google Shape;359;p4"/>
          <p:cNvSpPr txBox="1"/>
          <p:nvPr/>
        </p:nvSpPr>
        <p:spPr>
          <a:xfrm>
            <a:off x="383629" y="308047"/>
            <a:ext cx="8238600" cy="3215913"/>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1000"/>
              </a:spcAft>
              <a:buClr>
                <a:srgbClr val="000000"/>
              </a:buClr>
              <a:buSzPts val="1400"/>
              <a:buFont typeface="Arial"/>
              <a:buNone/>
            </a:pPr>
            <a:endParaRPr lang="en-US" dirty="0">
              <a:latin typeface="Lato" panose="020F0502020204030203" pitchFamily="34" charset="0"/>
              <a:ea typeface="Lato" panose="020F0502020204030203" pitchFamily="34" charset="0"/>
              <a:cs typeface="Lato" panose="020F0502020204030203" pitchFamily="34" charset="0"/>
              <a:sym typeface="Lato"/>
            </a:endParaRPr>
          </a:p>
          <a:p>
            <a:pPr marL="0" marR="0" lvl="0" indent="0" algn="l" rtl="0">
              <a:lnSpc>
                <a:spcPct val="115000"/>
              </a:lnSpc>
              <a:spcBef>
                <a:spcPts val="1000"/>
              </a:spcBef>
              <a:spcAft>
                <a:spcPts val="1000"/>
              </a:spcAft>
              <a:buClr>
                <a:srgbClr val="000000"/>
              </a:buClr>
              <a:buSzPts val="1400"/>
              <a:buFont typeface="Arial"/>
              <a:buNone/>
            </a:pPr>
            <a:endParaRPr lang="en-US" dirty="0">
              <a:latin typeface="Lato" panose="020F0502020204030203" pitchFamily="34" charset="0"/>
              <a:ea typeface="Lato" panose="020F0502020204030203" pitchFamily="34" charset="0"/>
              <a:cs typeface="Lato" panose="020F0502020204030203" pitchFamily="34" charset="0"/>
              <a:sym typeface="Lato"/>
            </a:endParaRPr>
          </a:p>
          <a:p>
            <a:pPr marL="0" marR="0" lvl="0" indent="0" algn="just" rtl="0">
              <a:lnSpc>
                <a:spcPct val="115000"/>
              </a:lnSpc>
              <a:spcBef>
                <a:spcPts val="1000"/>
              </a:spcBef>
              <a:spcAft>
                <a:spcPts val="1000"/>
              </a:spcAft>
              <a:buClr>
                <a:srgbClr val="000000"/>
              </a:buClr>
              <a:buSzPts val="1400"/>
              <a:buFont typeface="Arial"/>
              <a:buNone/>
            </a:pPr>
            <a:r>
              <a:rPr lang="en-US" dirty="0">
                <a:latin typeface="Lato" panose="020F0502020204030203" pitchFamily="34" charset="0"/>
                <a:ea typeface="Lato" panose="020F0502020204030203" pitchFamily="34" charset="0"/>
                <a:cs typeface="Lato" panose="020F0502020204030203" pitchFamily="34" charset="0"/>
                <a:sym typeface="Lato"/>
              </a:rPr>
              <a:t>		There is a rise in entrepreneurial wave in the country. </a:t>
            </a:r>
            <a:r>
              <a:rPr lang="en-US" b="1" dirty="0">
                <a:latin typeface="Lato" panose="020F0502020204030203" pitchFamily="34" charset="0"/>
                <a:ea typeface="Lato" panose="020F0502020204030203" pitchFamily="34" charset="0"/>
                <a:cs typeface="Lato" panose="020F0502020204030203" pitchFamily="34" charset="0"/>
                <a:sym typeface="Lato"/>
              </a:rPr>
              <a:t>“Make in India” and “Startup India” initiatives </a:t>
            </a:r>
            <a:r>
              <a:rPr lang="en-US" dirty="0">
                <a:latin typeface="Lato" panose="020F0502020204030203" pitchFamily="34" charset="0"/>
                <a:ea typeface="Lato" panose="020F0502020204030203" pitchFamily="34" charset="0"/>
                <a:cs typeface="Lato" panose="020F0502020204030203" pitchFamily="34" charset="0"/>
                <a:sym typeface="Lato"/>
              </a:rPr>
              <a:t>are churning new ideas and products using novel techniques. Also, providing </a:t>
            </a:r>
            <a:r>
              <a:rPr lang="en-US" b="1" dirty="0">
                <a:latin typeface="Lato" panose="020F0502020204030203" pitchFamily="34" charset="0"/>
                <a:ea typeface="Lato" panose="020F0502020204030203" pitchFamily="34" charset="0"/>
                <a:cs typeface="Lato" panose="020F0502020204030203" pitchFamily="34" charset="0"/>
                <a:sym typeface="Lato"/>
              </a:rPr>
              <a:t>Near-Real-Time information/news</a:t>
            </a:r>
            <a:r>
              <a:rPr lang="en-US" dirty="0">
                <a:latin typeface="Lato" panose="020F0502020204030203" pitchFamily="34" charset="0"/>
                <a:ea typeface="Lato" panose="020F0502020204030203" pitchFamily="34" charset="0"/>
                <a:cs typeface="Lato" panose="020F0502020204030203" pitchFamily="34" charset="0"/>
                <a:sym typeface="Lato"/>
              </a:rPr>
              <a:t> has become the need of the hour.	</a:t>
            </a:r>
            <a:r>
              <a:rPr lang="en-US" b="1" dirty="0">
                <a:latin typeface="Lato" panose="020F0502020204030203" pitchFamily="34" charset="0"/>
                <a:ea typeface="Lato" panose="020F0502020204030203" pitchFamily="34" charset="0"/>
                <a:cs typeface="Lato" panose="020F0502020204030203" pitchFamily="34" charset="0"/>
                <a:sym typeface="Lato"/>
              </a:rPr>
              <a:t>E-Governance</a:t>
            </a:r>
            <a:r>
              <a:rPr lang="en-US" dirty="0">
                <a:latin typeface="Lato" panose="020F0502020204030203" pitchFamily="34" charset="0"/>
                <a:ea typeface="Lato" panose="020F0502020204030203" pitchFamily="34" charset="0"/>
                <a:cs typeface="Lato" panose="020F0502020204030203" pitchFamily="34" charset="0"/>
                <a:sym typeface="Lato"/>
              </a:rPr>
              <a:t> could be supported through </a:t>
            </a:r>
            <a:r>
              <a:rPr lang="en-US" b="1" dirty="0">
                <a:latin typeface="Lato" panose="020F0502020204030203" pitchFamily="34" charset="0"/>
                <a:ea typeface="Lato" panose="020F0502020204030203" pitchFamily="34" charset="0"/>
                <a:cs typeface="Lato" panose="020F0502020204030203" pitchFamily="34" charset="0"/>
                <a:sym typeface="Lato"/>
              </a:rPr>
              <a:t>Information and Communication Technology (ICT)</a:t>
            </a:r>
            <a:r>
              <a:rPr lang="en-US" dirty="0">
                <a:latin typeface="Lato" panose="020F0502020204030203" pitchFamily="34" charset="0"/>
                <a:ea typeface="Lato" panose="020F0502020204030203" pitchFamily="34" charset="0"/>
                <a:cs typeface="Lato" panose="020F0502020204030203" pitchFamily="34" charset="0"/>
                <a:sym typeface="Lato"/>
              </a:rPr>
              <a:t> to communicate and relay important &amp; emergency news. Sensors could be used to track the </a:t>
            </a:r>
            <a:r>
              <a:rPr lang="en-US" b="1" dirty="0">
                <a:latin typeface="Lato" panose="020F0502020204030203" pitchFamily="34" charset="0"/>
                <a:ea typeface="Lato" panose="020F0502020204030203" pitchFamily="34" charset="0"/>
                <a:cs typeface="Lato" panose="020F0502020204030203" pitchFamily="34" charset="0"/>
                <a:sym typeface="Lato"/>
              </a:rPr>
              <a:t>weather, wind speed </a:t>
            </a:r>
            <a:r>
              <a:rPr lang="en-US" dirty="0">
                <a:latin typeface="Lato" panose="020F0502020204030203" pitchFamily="34" charset="0"/>
                <a:ea typeface="Lato" panose="020F0502020204030203" pitchFamily="34" charset="0"/>
                <a:cs typeface="Lato" panose="020F0502020204030203" pitchFamily="34" charset="0"/>
                <a:sym typeface="Lato"/>
              </a:rPr>
              <a:t>and support optimized driving and relay local information.</a:t>
            </a:r>
          </a:p>
          <a:p>
            <a:pPr marL="0" marR="0" lvl="0" indent="0" algn="just" rtl="0">
              <a:lnSpc>
                <a:spcPct val="115000"/>
              </a:lnSpc>
              <a:spcBef>
                <a:spcPts val="1000"/>
              </a:spcBef>
              <a:spcAft>
                <a:spcPts val="1000"/>
              </a:spcAft>
              <a:buClr>
                <a:srgbClr val="000000"/>
              </a:buClr>
              <a:buSzPts val="1400"/>
              <a:buFont typeface="Arial"/>
              <a:buNone/>
            </a:pPr>
            <a:endParaRPr lang="en-US" dirty="0">
              <a:latin typeface="Lato" panose="020F0502020204030203" pitchFamily="34" charset="0"/>
              <a:ea typeface="Lato" panose="020F0502020204030203" pitchFamily="34" charset="0"/>
              <a:cs typeface="Lato" panose="020F0502020204030203" pitchFamily="34" charset="0"/>
              <a:sym typeface="Lato"/>
            </a:endParaRPr>
          </a:p>
          <a:p>
            <a:pPr algn="just">
              <a:lnSpc>
                <a:spcPct val="115000"/>
              </a:lnSpc>
              <a:spcBef>
                <a:spcPts val="1000"/>
              </a:spcBef>
              <a:spcAft>
                <a:spcPts val="1000"/>
              </a:spcAft>
              <a:buSzPts val="1400"/>
            </a:pPr>
            <a:r>
              <a:rPr lang="en-US" dirty="0">
                <a:latin typeface="Lato" panose="020F0502020204030203" pitchFamily="34" charset="0"/>
                <a:ea typeface="Lato" panose="020F0502020204030203" pitchFamily="34" charset="0"/>
                <a:cs typeface="Lato" panose="020F0502020204030203" pitchFamily="34" charset="0"/>
                <a:sym typeface="Lato"/>
              </a:rPr>
              <a:t>		</a:t>
            </a:r>
          </a:p>
          <a:p>
            <a:pPr algn="just">
              <a:lnSpc>
                <a:spcPct val="115000"/>
              </a:lnSpc>
              <a:spcBef>
                <a:spcPts val="1000"/>
              </a:spcBef>
              <a:spcAft>
                <a:spcPts val="1000"/>
              </a:spcAft>
              <a:buSzPts val="1400"/>
            </a:pPr>
            <a:r>
              <a:rPr lang="en-US" sz="1400" b="0"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Lato"/>
              </a:rPr>
              <a:t>	</a:t>
            </a:r>
            <a:endParaRPr lang="en-US" sz="1400" b="0" i="0" u="none" strike="noStrike" cap="none" dirty="0">
              <a:solidFill>
                <a:srgbClr val="000000"/>
              </a:solidFill>
              <a:latin typeface="Lato"/>
              <a:ea typeface="Lato"/>
              <a:cs typeface="Lato"/>
              <a:sym typeface="Lato"/>
            </a:endParaRPr>
          </a:p>
        </p:txBody>
      </p:sp>
      <p:sp>
        <p:nvSpPr>
          <p:cNvPr id="360" name="Google Shape;360;p4"/>
          <p:cNvSpPr txBox="1">
            <a:spLocks noGrp="1"/>
          </p:cNvSpPr>
          <p:nvPr>
            <p:ph type="title"/>
          </p:nvPr>
        </p:nvSpPr>
        <p:spPr>
          <a:xfrm>
            <a:off x="3422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solidFill>
                  <a:schemeClr val="accent2">
                    <a:lumMod val="60000"/>
                    <a:lumOff val="40000"/>
                  </a:schemeClr>
                </a:solidFill>
              </a:rPr>
              <a:t>Alternatives/Competitive products</a:t>
            </a:r>
            <a:endParaRPr sz="2000" dirty="0">
              <a:solidFill>
                <a:schemeClr val="accent2">
                  <a:lumMod val="60000"/>
                  <a:lumOff val="40000"/>
                </a:schemeClr>
              </a:solidFill>
            </a:endParaRPr>
          </a:p>
        </p:txBody>
      </p:sp>
      <p:pic>
        <p:nvPicPr>
          <p:cNvPr id="4" name="Graphic 3" descr="Smart Phone">
            <a:extLst>
              <a:ext uri="{FF2B5EF4-FFF2-40B4-BE49-F238E27FC236}">
                <a16:creationId xmlns:a16="http://schemas.microsoft.com/office/drawing/2014/main" id="{B79F5EFF-D023-E34A-D4BC-80E3EEBA0F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2132" y="3234247"/>
            <a:ext cx="327958" cy="327958"/>
          </a:xfrm>
          <a:prstGeom prst="rect">
            <a:avLst/>
          </a:prstGeom>
        </p:spPr>
      </p:pic>
      <p:pic>
        <p:nvPicPr>
          <p:cNvPr id="2050" name="Picture 2" descr="Make in India - Wikipedia">
            <a:extLst>
              <a:ext uri="{FF2B5EF4-FFF2-40B4-BE49-F238E27FC236}">
                <a16:creationId xmlns:a16="http://schemas.microsoft.com/office/drawing/2014/main" id="{9998F86E-40E0-E466-F0E2-9316CCA524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643" y="1164099"/>
            <a:ext cx="1236936" cy="5608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94674E4-7A1D-B595-A4B1-41A1292C5633}"/>
              </a:ext>
            </a:extLst>
          </p:cNvPr>
          <p:cNvSpPr txBox="1"/>
          <p:nvPr/>
        </p:nvSpPr>
        <p:spPr>
          <a:xfrm>
            <a:off x="383629" y="3257148"/>
            <a:ext cx="8238600" cy="1600438"/>
          </a:xfrm>
          <a:prstGeom prst="rect">
            <a:avLst/>
          </a:prstGeom>
          <a:noFill/>
        </p:spPr>
        <p:txBody>
          <a:bodyPr wrap="square" rtlCol="0">
            <a:spAutoFit/>
          </a:bodyPr>
          <a:lstStyle/>
          <a:p>
            <a:pPr algn="just">
              <a:buSzPts val="1400"/>
            </a:pPr>
            <a:r>
              <a:rPr lang="en-US" dirty="0">
                <a:latin typeface="Lato" panose="020F0502020204030203" pitchFamily="34" charset="0"/>
                <a:ea typeface="Lato" panose="020F0502020204030203" pitchFamily="34" charset="0"/>
                <a:cs typeface="Lato" panose="020F0502020204030203" pitchFamily="34" charset="0"/>
                <a:sym typeface="Lato"/>
              </a:rPr>
              <a:t>	Our solution is novel and the only other alternative/competition is Mobile Marketing. Since we’re talking about NRT possibilities this is also not a strong competition. Mobile ads reach the target audience only upon usage of the mobile device to browse or open a relevant app. </a:t>
            </a:r>
          </a:p>
          <a:p>
            <a:pPr algn="just">
              <a:buSzPts val="1400"/>
            </a:pPr>
            <a:endParaRPr lang="en-US" dirty="0">
              <a:latin typeface="Lato" panose="020F0502020204030203" pitchFamily="34" charset="0"/>
              <a:ea typeface="Lato" panose="020F0502020204030203" pitchFamily="34" charset="0"/>
              <a:cs typeface="Lato" panose="020F0502020204030203" pitchFamily="34" charset="0"/>
              <a:sym typeface="Lato"/>
            </a:endParaRPr>
          </a:p>
          <a:p>
            <a:pPr algn="just">
              <a:buSzPts val="1400"/>
            </a:pPr>
            <a:r>
              <a:rPr lang="en-US" dirty="0">
                <a:latin typeface="Lato" panose="020F0502020204030203" pitchFamily="34" charset="0"/>
                <a:ea typeface="Lato" panose="020F0502020204030203" pitchFamily="34" charset="0"/>
                <a:cs typeface="Lato" panose="020F0502020204030203" pitchFamily="34" charset="0"/>
                <a:sym typeface="Lato"/>
              </a:rPr>
              <a:t>Marketing leaders are also constantly looking for ideas that would help them relay their communication in a more proactive and real-time manner. </a:t>
            </a:r>
          </a:p>
          <a:p>
            <a:endParaRPr lang="en-IN" dirty="0"/>
          </a:p>
        </p:txBody>
      </p:sp>
      <p:pic>
        <p:nvPicPr>
          <p:cNvPr id="5" name="Picture 4" descr="Icon&#10;&#10;Description automatically generated">
            <a:extLst>
              <a:ext uri="{FF2B5EF4-FFF2-40B4-BE49-F238E27FC236}">
                <a16:creationId xmlns:a16="http://schemas.microsoft.com/office/drawing/2014/main" id="{26F37E15-EC8C-C9F1-CBC5-46573CA84A66}"/>
              </a:ext>
            </a:extLst>
          </p:cNvPr>
          <p:cNvPicPr>
            <a:picLocks noChangeAspect="1"/>
          </p:cNvPicPr>
          <p:nvPr/>
        </p:nvPicPr>
        <p:blipFill>
          <a:blip r:embed="rId6"/>
          <a:stretch>
            <a:fillRect/>
          </a:stretch>
        </p:blipFill>
        <p:spPr>
          <a:xfrm>
            <a:off x="8177691" y="4836377"/>
            <a:ext cx="886873" cy="2103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solidFill>
                  <a:schemeClr val="accent2">
                    <a:lumMod val="60000"/>
                    <a:lumOff val="40000"/>
                  </a:schemeClr>
                </a:solidFill>
                <a:highlight>
                  <a:srgbClr val="FFFFFF"/>
                </a:highlight>
              </a:rPr>
              <a:t>Stakeholders &amp; Challenges</a:t>
            </a:r>
            <a:endParaRPr sz="2000" dirty="0">
              <a:solidFill>
                <a:schemeClr val="accent2">
                  <a:lumMod val="60000"/>
                  <a:lumOff val="40000"/>
                </a:schemeClr>
              </a:solidFill>
            </a:endParaRPr>
          </a:p>
        </p:txBody>
      </p:sp>
      <p:sp>
        <p:nvSpPr>
          <p:cNvPr id="354" name="Google Shape;354;p3"/>
          <p:cNvSpPr txBox="1"/>
          <p:nvPr/>
        </p:nvSpPr>
        <p:spPr>
          <a:xfrm>
            <a:off x="494629" y="693148"/>
            <a:ext cx="8238600" cy="3693116"/>
          </a:xfrm>
          <a:prstGeom prst="rect">
            <a:avLst/>
          </a:prstGeom>
          <a:noFill/>
          <a:ln>
            <a:noFill/>
          </a:ln>
        </p:spPr>
        <p:txBody>
          <a:bodyPr spcFirstLastPara="1" wrap="square" lIns="91425" tIns="91425" rIns="91425" bIns="91425" anchor="t" anchorCtr="0">
            <a:noAutofit/>
          </a:bodyPr>
          <a:lstStyle/>
          <a:p>
            <a:pPr algn="just"/>
            <a:endParaRPr lang="en-US" dirty="0">
              <a:solidFill>
                <a:schemeClr val="tx1"/>
              </a:solidFill>
              <a:latin typeface="Lato" panose="020F0502020204030203" pitchFamily="34" charset="0"/>
              <a:ea typeface="Lato" panose="020F0502020204030203" pitchFamily="34" charset="0"/>
              <a:cs typeface="Lato" panose="020F0502020204030203" pitchFamily="34" charset="0"/>
            </a:endParaRPr>
          </a:p>
          <a:p>
            <a:pPr algn="just"/>
            <a:endParaRPr lang="en-US" b="0" i="0" dirty="0">
              <a:solidFill>
                <a:schemeClr val="tx1"/>
              </a:solidFill>
              <a:effectLst/>
              <a:latin typeface="Lato" panose="020F0502020204030203" pitchFamily="34" charset="0"/>
              <a:ea typeface="Lato" panose="020F0502020204030203" pitchFamily="34" charset="0"/>
              <a:cs typeface="Lato" panose="020F0502020204030203" pitchFamily="34" charset="0"/>
            </a:endParaRPr>
          </a:p>
          <a:p>
            <a:pPr algn="just"/>
            <a:endParaRPr lang="en-US" b="1" i="0" dirty="0">
              <a:solidFill>
                <a:srgbClr val="252525"/>
              </a:solidFill>
              <a:effectLst/>
              <a:latin typeface="Lato" panose="020F0502020204030203" pitchFamily="34" charset="0"/>
              <a:ea typeface="Lato" panose="020F0502020204030203" pitchFamily="34" charset="0"/>
              <a:cs typeface="Lato" panose="020F0502020204030203" pitchFamily="34" charset="0"/>
            </a:endParaRPr>
          </a:p>
          <a:p>
            <a:pPr marL="0" marR="0" lvl="0" indent="0" algn="l" rtl="0">
              <a:lnSpc>
                <a:spcPct val="115000"/>
              </a:lnSpc>
              <a:spcBef>
                <a:spcPts val="1000"/>
              </a:spcBef>
              <a:spcAft>
                <a:spcPts val="1000"/>
              </a:spcAft>
              <a:buClr>
                <a:srgbClr val="000000"/>
              </a:buClr>
              <a:buSzPts val="1200"/>
              <a:buFont typeface="Arial"/>
              <a:buNone/>
            </a:pPr>
            <a:endParaRPr sz="1200" b="0" i="0" u="none" strike="noStrike" cap="none" dirty="0">
              <a:solidFill>
                <a:srgbClr val="000000"/>
              </a:solidFill>
              <a:latin typeface="Lato"/>
              <a:ea typeface="Lato"/>
              <a:cs typeface="Lato"/>
              <a:sym typeface="Lato"/>
            </a:endParaRPr>
          </a:p>
        </p:txBody>
      </p:sp>
      <p:graphicFrame>
        <p:nvGraphicFramePr>
          <p:cNvPr id="40" name="Diagram 39">
            <a:extLst>
              <a:ext uri="{FF2B5EF4-FFF2-40B4-BE49-F238E27FC236}">
                <a16:creationId xmlns:a16="http://schemas.microsoft.com/office/drawing/2014/main" id="{DA0C9E77-BD7D-EE96-73B3-B621CC3F85E8}"/>
              </a:ext>
            </a:extLst>
          </p:cNvPr>
          <p:cNvGraphicFramePr/>
          <p:nvPr>
            <p:extLst>
              <p:ext uri="{D42A27DB-BD31-4B8C-83A1-F6EECF244321}">
                <p14:modId xmlns:p14="http://schemas.microsoft.com/office/powerpoint/2010/main" val="4200098835"/>
              </p:ext>
            </p:extLst>
          </p:nvPr>
        </p:nvGraphicFramePr>
        <p:xfrm>
          <a:off x="557213" y="711202"/>
          <a:ext cx="7879555" cy="3855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2" name="TextBox 41">
            <a:extLst>
              <a:ext uri="{FF2B5EF4-FFF2-40B4-BE49-F238E27FC236}">
                <a16:creationId xmlns:a16="http://schemas.microsoft.com/office/drawing/2014/main" id="{00642979-0E32-C26F-8EA3-BC5F325C0586}"/>
              </a:ext>
            </a:extLst>
          </p:cNvPr>
          <p:cNvSpPr txBox="1"/>
          <p:nvPr/>
        </p:nvSpPr>
        <p:spPr>
          <a:xfrm>
            <a:off x="707232" y="4501620"/>
            <a:ext cx="7082061" cy="307777"/>
          </a:xfrm>
          <a:prstGeom prst="rect">
            <a:avLst/>
          </a:prstGeom>
          <a:noFill/>
        </p:spPr>
        <p:txBody>
          <a:bodyPr wrap="square">
            <a:spAutoFit/>
          </a:bodyPr>
          <a:lstStyle/>
          <a:p>
            <a:pPr algn="just"/>
            <a:r>
              <a:rPr lang="en-US" b="1" i="0" dirty="0">
                <a:solidFill>
                  <a:schemeClr val="tx1"/>
                </a:solidFill>
                <a:effectLst/>
                <a:latin typeface="Lato" panose="020F0502020204030203" pitchFamily="34" charset="0"/>
                <a:ea typeface="Lato" panose="020F0502020204030203" pitchFamily="34" charset="0"/>
                <a:cs typeface="Lato" panose="020F0502020204030203" pitchFamily="34" charset="0"/>
              </a:rPr>
              <a:t>Challenges: </a:t>
            </a:r>
            <a:r>
              <a:rPr lang="en-US" i="0" dirty="0">
                <a:solidFill>
                  <a:schemeClr val="tx1"/>
                </a:solidFill>
                <a:effectLst/>
                <a:latin typeface="Lato" panose="020F0502020204030203" pitchFamily="34" charset="0"/>
                <a:ea typeface="Lato" panose="020F0502020204030203" pitchFamily="34" charset="0"/>
                <a:cs typeface="Lato" panose="020F0502020204030203" pitchFamily="34" charset="0"/>
              </a:rPr>
              <a:t>Network stability in the countryside</a:t>
            </a:r>
            <a:endParaRPr lang="en-US" b="1" i="0" dirty="0">
              <a:solidFill>
                <a:srgbClr val="FF0000"/>
              </a:solidFill>
              <a:effectLst/>
              <a:latin typeface="Lato" panose="020F0502020204030203" pitchFamily="34" charset="0"/>
              <a:ea typeface="Lato" panose="020F0502020204030203" pitchFamily="34" charset="0"/>
              <a:cs typeface="Lato" panose="020F0502020204030203" pitchFamily="34" charset="0"/>
            </a:endParaRPr>
          </a:p>
        </p:txBody>
      </p:sp>
      <p:pic>
        <p:nvPicPr>
          <p:cNvPr id="2" name="Picture 4" descr="Icon&#10;&#10;Description automatically generated">
            <a:extLst>
              <a:ext uri="{FF2B5EF4-FFF2-40B4-BE49-F238E27FC236}">
                <a16:creationId xmlns:a16="http://schemas.microsoft.com/office/drawing/2014/main" id="{9957AA0F-AB47-15C6-2F25-DE1EB4E148E8}"/>
              </a:ext>
            </a:extLst>
          </p:cNvPr>
          <p:cNvPicPr>
            <a:picLocks noChangeAspect="1"/>
          </p:cNvPicPr>
          <p:nvPr/>
        </p:nvPicPr>
        <p:blipFill>
          <a:blip r:embed="rId8"/>
          <a:stretch>
            <a:fillRect/>
          </a:stretch>
        </p:blipFill>
        <p:spPr>
          <a:xfrm>
            <a:off x="8177691" y="4836377"/>
            <a:ext cx="886873" cy="210345"/>
          </a:xfrm>
          <a:prstGeom prst="rect">
            <a:avLst/>
          </a:prstGeom>
        </p:spPr>
      </p:pic>
    </p:spTree>
    <p:extLst>
      <p:ext uri="{BB962C8B-B14F-4D97-AF65-F5344CB8AC3E}">
        <p14:creationId xmlns:p14="http://schemas.microsoft.com/office/powerpoint/2010/main" val="1154610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1869595-25E6-5012-E5BA-9F085AB7A7EC}"/>
              </a:ext>
            </a:extLst>
          </p:cNvPr>
          <p:cNvSpPr>
            <a:spLocks noGrp="1"/>
          </p:cNvSpPr>
          <p:nvPr>
            <p:ph type="body" idx="2"/>
          </p:nvPr>
        </p:nvSpPr>
        <p:spPr>
          <a:xfrm>
            <a:off x="282839" y="733031"/>
            <a:ext cx="8432115" cy="3814178"/>
          </a:xfrm>
        </p:spPr>
        <p:txBody>
          <a:bodyPr/>
          <a:lstStyle/>
          <a:p>
            <a:endParaRPr lang="en-IN" sz="1100" dirty="0"/>
          </a:p>
          <a:p>
            <a:r>
              <a:rPr lang="en-IN" sz="1100" dirty="0"/>
              <a:t>Used a rapid method for visual pollution scoring using public surveys</a:t>
            </a:r>
          </a:p>
          <a:p>
            <a:r>
              <a:rPr lang="en-IN" sz="1100" dirty="0"/>
              <a:t>The phenomenon of visual pollution is shaped by cultural aspects apart from the way the brain processes the information</a:t>
            </a:r>
          </a:p>
          <a:p>
            <a:pPr marL="139700" indent="0">
              <a:buNone/>
            </a:pPr>
            <a:endParaRPr lang="en-IN" sz="1100" dirty="0"/>
          </a:p>
        </p:txBody>
      </p:sp>
      <p:sp>
        <p:nvSpPr>
          <p:cNvPr id="5" name="Google Shape;347;p2">
            <a:extLst>
              <a:ext uri="{FF2B5EF4-FFF2-40B4-BE49-F238E27FC236}">
                <a16:creationId xmlns:a16="http://schemas.microsoft.com/office/drawing/2014/main" id="{9DED96AA-41E1-BA70-6AFB-9F6764994D8D}"/>
              </a:ext>
            </a:extLst>
          </p:cNvPr>
          <p:cNvSpPr txBox="1">
            <a:spLocks/>
          </p:cNvSpPr>
          <p:nvPr/>
        </p:nvSpPr>
        <p:spPr>
          <a:xfrm>
            <a:off x="358897" y="236694"/>
            <a:ext cx="82800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F1F50"/>
              </a:buClr>
              <a:buSzPts val="2800"/>
              <a:buFont typeface="Lato Black"/>
              <a:buNone/>
              <a:defRPr sz="3000" b="1" i="0" u="none" strike="noStrike" cap="none">
                <a:solidFill>
                  <a:srgbClr val="1F1F50"/>
                </a:solidFill>
                <a:latin typeface="Lato"/>
                <a:ea typeface="Lato"/>
                <a:cs typeface="Lato"/>
                <a:sym typeface="Lato"/>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9pPr>
          </a:lstStyle>
          <a:p>
            <a:r>
              <a:rPr lang="en-IN" sz="2000" dirty="0">
                <a:solidFill>
                  <a:schemeClr val="accent2">
                    <a:lumMod val="60000"/>
                    <a:lumOff val="40000"/>
                  </a:schemeClr>
                </a:solidFill>
              </a:rPr>
              <a:t>Visual Pollution Threshold Assessment - Survey Scorecard (Prototype)</a:t>
            </a:r>
          </a:p>
          <a:p>
            <a:pPr algn="ctr"/>
            <a:r>
              <a:rPr lang="en-IN" sz="1200" dirty="0">
                <a:solidFill>
                  <a:srgbClr val="00B050"/>
                </a:solidFill>
              </a:rPr>
              <a:t>Record and Report</a:t>
            </a:r>
          </a:p>
        </p:txBody>
      </p:sp>
      <p:pic>
        <p:nvPicPr>
          <p:cNvPr id="6" name="Picture 4" descr="Icon&#10;&#10;Description automatically generated">
            <a:extLst>
              <a:ext uri="{FF2B5EF4-FFF2-40B4-BE49-F238E27FC236}">
                <a16:creationId xmlns:a16="http://schemas.microsoft.com/office/drawing/2014/main" id="{3790635F-2ED6-C54A-B44B-4D60BFD64347}"/>
              </a:ext>
            </a:extLst>
          </p:cNvPr>
          <p:cNvPicPr>
            <a:picLocks noChangeAspect="1"/>
          </p:cNvPicPr>
          <p:nvPr/>
        </p:nvPicPr>
        <p:blipFill>
          <a:blip r:embed="rId3"/>
          <a:stretch>
            <a:fillRect/>
          </a:stretch>
        </p:blipFill>
        <p:spPr>
          <a:xfrm>
            <a:off x="8177691" y="4836377"/>
            <a:ext cx="886873" cy="210345"/>
          </a:xfrm>
          <a:prstGeom prst="rect">
            <a:avLst/>
          </a:prstGeom>
        </p:spPr>
      </p:pic>
      <p:sp>
        <p:nvSpPr>
          <p:cNvPr id="7" name="Rectangle 1">
            <a:extLst>
              <a:ext uri="{FF2B5EF4-FFF2-40B4-BE49-F238E27FC236}">
                <a16:creationId xmlns:a16="http://schemas.microsoft.com/office/drawing/2014/main" id="{DA87F230-A3AB-181C-BD3E-D27D1A341492}"/>
              </a:ext>
            </a:extLst>
          </p:cNvPr>
          <p:cNvSpPr>
            <a:spLocks noChangeArrowheads="1"/>
          </p:cNvSpPr>
          <p:nvPr/>
        </p:nvSpPr>
        <p:spPr bwMode="auto">
          <a:xfrm>
            <a:off x="2903755" y="4461691"/>
            <a:ext cx="3442287"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4"/>
              </a:rPr>
              <a:t>https://forms.office.com/r/uGiS2cxP19</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mc:Choice xmlns:cx2="http://schemas.microsoft.com/office/drawing/2015/10/21/chartex" Requires="cx2">
          <p:graphicFrame>
            <p:nvGraphicFramePr>
              <p:cNvPr id="10" name="Chart 9">
                <a:extLst>
                  <a:ext uri="{FF2B5EF4-FFF2-40B4-BE49-F238E27FC236}">
                    <a16:creationId xmlns:a16="http://schemas.microsoft.com/office/drawing/2014/main" id="{0EFCB684-EEAA-6CE0-497A-7D09D2313041}"/>
                  </a:ext>
                </a:extLst>
              </p:cNvPr>
              <p:cNvGraphicFramePr/>
              <p:nvPr>
                <p:extLst>
                  <p:ext uri="{D42A27DB-BD31-4B8C-83A1-F6EECF244321}">
                    <p14:modId xmlns:p14="http://schemas.microsoft.com/office/powerpoint/2010/main" val="536537693"/>
                  </p:ext>
                </p:extLst>
              </p:nvPr>
            </p:nvGraphicFramePr>
            <p:xfrm>
              <a:off x="358898" y="1953101"/>
              <a:ext cx="2544858" cy="2286331"/>
            </p:xfrm>
            <a:graphic>
              <a:graphicData uri="http://schemas.microsoft.com/office/drawing/2014/chartex">
                <cx:chart xmlns:cx="http://schemas.microsoft.com/office/drawing/2014/chartex" xmlns:r="http://schemas.openxmlformats.org/officeDocument/2006/relationships" r:id="rId5"/>
              </a:graphicData>
            </a:graphic>
          </p:graphicFrame>
        </mc:Choice>
        <mc:Fallback>
          <p:pic>
            <p:nvPicPr>
              <p:cNvPr id="10" name="Chart 9">
                <a:extLst>
                  <a:ext uri="{FF2B5EF4-FFF2-40B4-BE49-F238E27FC236}">
                    <a16:creationId xmlns:a16="http://schemas.microsoft.com/office/drawing/2014/main" id="{0EFCB684-EEAA-6CE0-497A-7D09D2313041}"/>
                  </a:ext>
                </a:extLst>
              </p:cNvPr>
              <p:cNvPicPr>
                <a:picLocks noGrp="1" noRot="1" noChangeAspect="1" noMove="1" noResize="1" noEditPoints="1" noAdjustHandles="1" noChangeArrowheads="1" noChangeShapeType="1"/>
              </p:cNvPicPr>
              <p:nvPr/>
            </p:nvPicPr>
            <p:blipFill>
              <a:blip r:embed="rId6"/>
              <a:stretch>
                <a:fillRect/>
              </a:stretch>
            </p:blipFill>
            <p:spPr>
              <a:xfrm>
                <a:off x="358898" y="1953101"/>
                <a:ext cx="2544858" cy="2286331"/>
              </a:xfrm>
              <a:prstGeom prst="rect">
                <a:avLst/>
              </a:prstGeom>
            </p:spPr>
          </p:pic>
        </mc:Fallback>
      </mc:AlternateContent>
      <p:sp>
        <p:nvSpPr>
          <p:cNvPr id="11" name="TextBox 10">
            <a:extLst>
              <a:ext uri="{FF2B5EF4-FFF2-40B4-BE49-F238E27FC236}">
                <a16:creationId xmlns:a16="http://schemas.microsoft.com/office/drawing/2014/main" id="{8E11E776-4714-5472-CF69-059F138DE99B}"/>
              </a:ext>
            </a:extLst>
          </p:cNvPr>
          <p:cNvSpPr txBox="1"/>
          <p:nvPr/>
        </p:nvSpPr>
        <p:spPr>
          <a:xfrm>
            <a:off x="5688767" y="1865159"/>
            <a:ext cx="3172393" cy="2462213"/>
          </a:xfrm>
          <a:prstGeom prst="rect">
            <a:avLst/>
          </a:prstGeom>
          <a:noFill/>
        </p:spPr>
        <p:txBody>
          <a:bodyPr wrap="square" rtlCol="0">
            <a:spAutoFit/>
          </a:bodyPr>
          <a:lstStyle/>
          <a:p>
            <a:pPr algn="just"/>
            <a:r>
              <a:rPr lang="en-IN" sz="1100" b="1" dirty="0">
                <a:latin typeface="Lato" panose="020F0502020204030203" pitchFamily="34" charset="0"/>
                <a:ea typeface="Lato" panose="020F0502020204030203" pitchFamily="34" charset="0"/>
                <a:cs typeface="Lato" panose="020F0502020204030203" pitchFamily="34" charset="0"/>
              </a:rPr>
              <a:t>INSIGHTS</a:t>
            </a:r>
          </a:p>
          <a:p>
            <a:pPr algn="just"/>
            <a:endParaRPr lang="en-IN" sz="1100" dirty="0">
              <a:latin typeface="Lato" panose="020F0502020204030203" pitchFamily="34" charset="0"/>
              <a:ea typeface="Lato" panose="020F0502020204030203" pitchFamily="34" charset="0"/>
              <a:cs typeface="Lato" panose="020F0502020204030203" pitchFamily="34" charset="0"/>
            </a:endParaRPr>
          </a:p>
          <a:p>
            <a:pPr marL="171450" indent="-171450" algn="just">
              <a:buFont typeface="Arial" panose="020B0604020202020204" pitchFamily="34" charset="0"/>
              <a:buChar char="•"/>
            </a:pPr>
            <a:r>
              <a:rPr lang="en-IN" sz="1100" dirty="0">
                <a:latin typeface="Lato" panose="020F0502020204030203" pitchFamily="34" charset="0"/>
                <a:ea typeface="Lato" panose="020F0502020204030203" pitchFamily="34" charset="0"/>
                <a:cs typeface="Lato" panose="020F0502020204030203" pitchFamily="34" charset="0"/>
              </a:rPr>
              <a:t>Average tolerance of VP in Men is consistently higher than that of Women</a:t>
            </a:r>
          </a:p>
          <a:p>
            <a:pPr marL="171450" indent="-171450" algn="just">
              <a:buFont typeface="Arial" panose="020B0604020202020204" pitchFamily="34" charset="0"/>
              <a:buChar char="•"/>
            </a:pPr>
            <a:endParaRPr lang="en-IN" sz="1100" dirty="0">
              <a:latin typeface="Lato" panose="020F0502020204030203" pitchFamily="34" charset="0"/>
              <a:ea typeface="Lato" panose="020F0502020204030203" pitchFamily="34" charset="0"/>
              <a:cs typeface="Lato" panose="020F0502020204030203" pitchFamily="34" charset="0"/>
            </a:endParaRPr>
          </a:p>
          <a:p>
            <a:pPr marL="171450" indent="-171450" algn="just">
              <a:buFont typeface="Arial" panose="020B0604020202020204" pitchFamily="34" charset="0"/>
              <a:buChar char="•"/>
            </a:pPr>
            <a:r>
              <a:rPr lang="en-IN" sz="1100" dirty="0">
                <a:latin typeface="Lato" panose="020F0502020204030203" pitchFamily="34" charset="0"/>
                <a:ea typeface="Lato" panose="020F0502020204030203" pitchFamily="34" charset="0"/>
                <a:cs typeface="Lato" panose="020F0502020204030203" pitchFamily="34" charset="0"/>
              </a:rPr>
              <a:t>In Low VP environment, having greenery in the scene of the pollution improved the scores</a:t>
            </a:r>
          </a:p>
          <a:p>
            <a:pPr algn="just"/>
            <a:endParaRPr lang="en-IN" sz="1100" dirty="0">
              <a:latin typeface="Lato" panose="020F0502020204030203" pitchFamily="34" charset="0"/>
              <a:ea typeface="Lato" panose="020F0502020204030203" pitchFamily="34" charset="0"/>
              <a:cs typeface="Lato" panose="020F0502020204030203" pitchFamily="34" charset="0"/>
            </a:endParaRPr>
          </a:p>
          <a:p>
            <a:pPr marL="171450" indent="-171450" algn="just">
              <a:buFont typeface="Arial" panose="020B0604020202020204" pitchFamily="34" charset="0"/>
              <a:buChar char="•"/>
            </a:pPr>
            <a:r>
              <a:rPr lang="en-IN" sz="1100" dirty="0">
                <a:latin typeface="Lato" panose="020F0502020204030203" pitchFamily="34" charset="0"/>
                <a:ea typeface="Lato" panose="020F0502020204030203" pitchFamily="34" charset="0"/>
                <a:cs typeface="Lato" panose="020F0502020204030203" pitchFamily="34" charset="0"/>
              </a:rPr>
              <a:t>In High VP situations, presence or absence of greenery didn’t make a difference</a:t>
            </a:r>
          </a:p>
          <a:p>
            <a:pPr marL="171450" indent="-171450" algn="just">
              <a:buFont typeface="Arial" panose="020B0604020202020204" pitchFamily="34" charset="0"/>
              <a:buChar char="•"/>
            </a:pPr>
            <a:endParaRPr lang="en-IN" sz="1100" dirty="0">
              <a:latin typeface="Lato" panose="020F0502020204030203" pitchFamily="34" charset="0"/>
              <a:ea typeface="Lato" panose="020F0502020204030203" pitchFamily="34" charset="0"/>
              <a:cs typeface="Lato" panose="020F0502020204030203" pitchFamily="34" charset="0"/>
            </a:endParaRPr>
          </a:p>
          <a:p>
            <a:pPr algn="just"/>
            <a:r>
              <a:rPr lang="en-IN" sz="1100" i="1" dirty="0">
                <a:solidFill>
                  <a:schemeClr val="bg2">
                    <a:lumMod val="50000"/>
                    <a:lumOff val="50000"/>
                  </a:schemeClr>
                </a:solidFill>
                <a:latin typeface="Lato" panose="020F0502020204030203" pitchFamily="34" charset="0"/>
                <a:ea typeface="Lato" panose="020F0502020204030203" pitchFamily="34" charset="0"/>
                <a:cs typeface="Lato" panose="020F0502020204030203" pitchFamily="34" charset="0"/>
              </a:rPr>
              <a:t>Note: ANOVA conducted to test the null hypothesis in each of these cases</a:t>
            </a:r>
          </a:p>
        </p:txBody>
      </p:sp>
      <p:pic>
        <p:nvPicPr>
          <p:cNvPr id="12" name="Picture 11" descr="Screenshot_20230521-135022__01">
            <a:extLst>
              <a:ext uri="{FF2B5EF4-FFF2-40B4-BE49-F238E27FC236}">
                <a16:creationId xmlns:a16="http://schemas.microsoft.com/office/drawing/2014/main" id="{5C852EFA-825D-FC5E-A821-97FF89046121}"/>
              </a:ext>
            </a:extLst>
          </p:cNvPr>
          <p:cNvPicPr>
            <a:picLocks noGrp="1" noChangeAspect="1"/>
          </p:cNvPicPr>
          <p:nvPr isPhoto="1"/>
        </p:nvPicPr>
        <p:blipFill>
          <a:blip r:embed="rId7">
            <a:lum/>
            <a:extLst>
              <a:ext uri="{28A0092B-C50C-407E-A947-70E740481C1C}">
                <a14:useLocalDpi xmlns:a14="http://schemas.microsoft.com/office/drawing/2010/main" val="0"/>
              </a:ext>
            </a:extLst>
          </a:blip>
          <a:stretch>
            <a:fillRect/>
          </a:stretch>
        </p:blipFill>
        <p:spPr>
          <a:xfrm>
            <a:off x="3619477" y="1783105"/>
            <a:ext cx="736123" cy="1202288"/>
          </a:xfrm>
          <a:prstGeom prst="rect">
            <a:avLst/>
          </a:prstGeom>
        </p:spPr>
      </p:pic>
      <p:pic>
        <p:nvPicPr>
          <p:cNvPr id="13" name="Picture 12" descr="Screenshot_20230521-135011__01">
            <a:extLst>
              <a:ext uri="{FF2B5EF4-FFF2-40B4-BE49-F238E27FC236}">
                <a16:creationId xmlns:a16="http://schemas.microsoft.com/office/drawing/2014/main" id="{879055ED-E310-48DB-A960-0AC72A97D80F}"/>
              </a:ext>
            </a:extLst>
          </p:cNvPr>
          <p:cNvPicPr>
            <a:picLocks noGrp="1" noChangeAspect="1"/>
          </p:cNvPicPr>
          <p:nvPr isPhoto="1"/>
        </p:nvPicPr>
        <p:blipFill>
          <a:blip r:embed="rId8">
            <a:lum/>
            <a:extLst>
              <a:ext uri="{28A0092B-C50C-407E-A947-70E740481C1C}">
                <a14:useLocalDpi xmlns:a14="http://schemas.microsoft.com/office/drawing/2010/main" val="0"/>
              </a:ext>
            </a:extLst>
          </a:blip>
          <a:stretch>
            <a:fillRect/>
          </a:stretch>
        </p:blipFill>
        <p:spPr>
          <a:xfrm>
            <a:off x="4401008" y="1798303"/>
            <a:ext cx="759779" cy="1202288"/>
          </a:xfrm>
          <a:prstGeom prst="rect">
            <a:avLst/>
          </a:prstGeom>
        </p:spPr>
      </p:pic>
      <p:pic>
        <p:nvPicPr>
          <p:cNvPr id="14" name="Picture 13" descr="Screenshot_20230521-135030__01">
            <a:extLst>
              <a:ext uri="{FF2B5EF4-FFF2-40B4-BE49-F238E27FC236}">
                <a16:creationId xmlns:a16="http://schemas.microsoft.com/office/drawing/2014/main" id="{BE41B26A-15E4-61AB-5BB0-C90983AAC78D}"/>
              </a:ext>
            </a:extLst>
          </p:cNvPr>
          <p:cNvPicPr>
            <a:picLocks noGrp="1" noChangeAspect="1"/>
          </p:cNvPicPr>
          <p:nvPr isPhoto="1"/>
        </p:nvPicPr>
        <p:blipFill>
          <a:blip r:embed="rId9">
            <a:lum/>
            <a:extLst>
              <a:ext uri="{28A0092B-C50C-407E-A947-70E740481C1C}">
                <a14:useLocalDpi xmlns:a14="http://schemas.microsoft.com/office/drawing/2010/main" val="0"/>
              </a:ext>
            </a:extLst>
          </a:blip>
          <a:stretch>
            <a:fillRect/>
          </a:stretch>
        </p:blipFill>
        <p:spPr>
          <a:xfrm>
            <a:off x="3619477" y="3000591"/>
            <a:ext cx="1541310" cy="1316576"/>
          </a:xfrm>
          <a:prstGeom prst="rect">
            <a:avLst/>
          </a:prstGeom>
        </p:spPr>
      </p:pic>
    </p:spTree>
    <p:extLst>
      <p:ext uri="{BB962C8B-B14F-4D97-AF65-F5344CB8AC3E}">
        <p14:creationId xmlns:p14="http://schemas.microsoft.com/office/powerpoint/2010/main" val="2601603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17" name="Picture 2">
            <a:extLst>
              <a:ext uri="{FF2B5EF4-FFF2-40B4-BE49-F238E27FC236}">
                <a16:creationId xmlns:a16="http://schemas.microsoft.com/office/drawing/2014/main" id="{52194586-C690-6C7B-4A82-A9D855A44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936" t="81017" r="18944" b="11738"/>
          <a:stretch/>
        </p:blipFill>
        <p:spPr bwMode="auto">
          <a:xfrm>
            <a:off x="1642249" y="1992352"/>
            <a:ext cx="1188292" cy="1485365"/>
          </a:xfrm>
          <a:prstGeom prst="rect">
            <a:avLst/>
          </a:prstGeom>
          <a:noFill/>
          <a:extLst>
            <a:ext uri="{909E8E84-426E-40DD-AFC4-6F175D3DCCD1}">
              <a14:hiddenFill xmlns:a14="http://schemas.microsoft.com/office/drawing/2010/main">
                <a:solidFill>
                  <a:srgbClr val="FFFFFF"/>
                </a:solidFill>
              </a14:hiddenFill>
            </a:ext>
          </a:extLst>
        </p:spPr>
      </p:pic>
      <p:sp>
        <p:nvSpPr>
          <p:cNvPr id="359" name="Google Shape;359;p4"/>
          <p:cNvSpPr txBox="1"/>
          <p:nvPr/>
        </p:nvSpPr>
        <p:spPr>
          <a:xfrm>
            <a:off x="383629" y="513119"/>
            <a:ext cx="8238600" cy="3414300"/>
          </a:xfrm>
          <a:prstGeom prst="rect">
            <a:avLst/>
          </a:prstGeom>
          <a:noFill/>
          <a:ln>
            <a:noFill/>
          </a:ln>
        </p:spPr>
        <p:txBody>
          <a:bodyPr spcFirstLastPara="1" wrap="square" lIns="91425" tIns="91425" rIns="91425" bIns="91425" anchor="t" anchorCtr="0">
            <a:noAutofit/>
          </a:bodyPr>
          <a:lstStyle/>
          <a:p>
            <a:pPr>
              <a:spcBef>
                <a:spcPts val="1000"/>
              </a:spcBef>
              <a:buSzPts val="1400"/>
            </a:pPr>
            <a:endParaRPr lang="en-US" b="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360" name="Google Shape;360;p4"/>
          <p:cNvSpPr txBox="1">
            <a:spLocks noGrp="1"/>
          </p:cNvSpPr>
          <p:nvPr>
            <p:ph type="title"/>
          </p:nvPr>
        </p:nvSpPr>
        <p:spPr>
          <a:xfrm>
            <a:off x="3422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solidFill>
                  <a:schemeClr val="accent2">
                    <a:lumMod val="60000"/>
                    <a:lumOff val="40000"/>
                  </a:schemeClr>
                </a:solidFill>
              </a:rPr>
              <a:t>Transformative Sustainability Solution &amp; Methodology</a:t>
            </a:r>
            <a:endParaRPr sz="2000" dirty="0">
              <a:solidFill>
                <a:schemeClr val="accent2">
                  <a:lumMod val="60000"/>
                  <a:lumOff val="40000"/>
                </a:schemeClr>
              </a:solidFill>
            </a:endParaRPr>
          </a:p>
        </p:txBody>
      </p:sp>
      <p:sp>
        <p:nvSpPr>
          <p:cNvPr id="2" name="Rectangle 1">
            <a:extLst>
              <a:ext uri="{FF2B5EF4-FFF2-40B4-BE49-F238E27FC236}">
                <a16:creationId xmlns:a16="http://schemas.microsoft.com/office/drawing/2014/main" id="{D93E3814-AD77-03D8-974A-E4F849AAB232}"/>
              </a:ext>
            </a:extLst>
          </p:cNvPr>
          <p:cNvSpPr/>
          <p:nvPr/>
        </p:nvSpPr>
        <p:spPr>
          <a:xfrm>
            <a:off x="405399" y="1499128"/>
            <a:ext cx="1178997" cy="955613"/>
          </a:xfrm>
          <a:prstGeom prst="rect">
            <a:avLst/>
          </a:prstGeom>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dirty="0">
                <a:latin typeface="Lato" panose="020F0502020204030203" pitchFamily="34" charset="0"/>
                <a:ea typeface="Lato" panose="020F0502020204030203" pitchFamily="34" charset="0"/>
                <a:cs typeface="Lato" panose="020F0502020204030203" pitchFamily="34" charset="0"/>
              </a:rPr>
              <a:t>Location based ICT (e-governance) &amp; Marketing data</a:t>
            </a:r>
          </a:p>
        </p:txBody>
      </p:sp>
      <p:sp>
        <p:nvSpPr>
          <p:cNvPr id="4" name="Rectangle 3">
            <a:extLst>
              <a:ext uri="{FF2B5EF4-FFF2-40B4-BE49-F238E27FC236}">
                <a16:creationId xmlns:a16="http://schemas.microsoft.com/office/drawing/2014/main" id="{7A00EA65-B39B-F070-30F9-8B788E955EAA}"/>
              </a:ext>
            </a:extLst>
          </p:cNvPr>
          <p:cNvSpPr/>
          <p:nvPr/>
        </p:nvSpPr>
        <p:spPr>
          <a:xfrm>
            <a:off x="405399" y="2515371"/>
            <a:ext cx="1178997" cy="492919"/>
          </a:xfrm>
          <a:prstGeom prst="rect">
            <a:avLst/>
          </a:prstGeom>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dirty="0">
                <a:latin typeface="Lato" panose="020F0502020204030203" pitchFamily="34" charset="0"/>
                <a:ea typeface="Lato" panose="020F0502020204030203" pitchFamily="34" charset="0"/>
                <a:cs typeface="Lato" panose="020F0502020204030203" pitchFamily="34" charset="0"/>
              </a:rPr>
              <a:t>IoT data/Data from </a:t>
            </a:r>
            <a:r>
              <a:rPr lang="en-IN" sz="1200" dirty="0" err="1">
                <a:latin typeface="Lato" panose="020F0502020204030203" pitchFamily="34" charset="0"/>
                <a:ea typeface="Lato" panose="020F0502020204030203" pitchFamily="34" charset="0"/>
                <a:cs typeface="Lato" panose="020F0502020204030203" pitchFamily="34" charset="0"/>
              </a:rPr>
              <a:t>MaaS</a:t>
            </a:r>
            <a:endParaRPr lang="en-IN" sz="1200" dirty="0">
              <a:latin typeface="Lato" panose="020F0502020204030203" pitchFamily="34" charset="0"/>
              <a:ea typeface="Lato" panose="020F0502020204030203" pitchFamily="34" charset="0"/>
              <a:cs typeface="Lato" panose="020F0502020204030203" pitchFamily="34" charset="0"/>
            </a:endParaRPr>
          </a:p>
        </p:txBody>
      </p:sp>
      <p:sp>
        <p:nvSpPr>
          <p:cNvPr id="5" name="Rectangle 4">
            <a:extLst>
              <a:ext uri="{FF2B5EF4-FFF2-40B4-BE49-F238E27FC236}">
                <a16:creationId xmlns:a16="http://schemas.microsoft.com/office/drawing/2014/main" id="{B0F52CF7-D137-2FE1-5B8F-8D39890101F2}"/>
              </a:ext>
            </a:extLst>
          </p:cNvPr>
          <p:cNvSpPr/>
          <p:nvPr/>
        </p:nvSpPr>
        <p:spPr>
          <a:xfrm>
            <a:off x="405399" y="3071098"/>
            <a:ext cx="1178997" cy="492919"/>
          </a:xfrm>
          <a:prstGeom prst="rect">
            <a:avLst/>
          </a:prstGeom>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200" dirty="0">
                <a:latin typeface="Lato" panose="020F0502020204030203" pitchFamily="34" charset="0"/>
                <a:ea typeface="Lato" panose="020F0502020204030203" pitchFamily="34" charset="0"/>
                <a:cs typeface="Lato" panose="020F0502020204030203" pitchFamily="34" charset="0"/>
              </a:rPr>
              <a:t>ADAS/Data from Sensors</a:t>
            </a:r>
          </a:p>
        </p:txBody>
      </p:sp>
      <p:sp>
        <p:nvSpPr>
          <p:cNvPr id="6" name="Oval 5">
            <a:extLst>
              <a:ext uri="{FF2B5EF4-FFF2-40B4-BE49-F238E27FC236}">
                <a16:creationId xmlns:a16="http://schemas.microsoft.com/office/drawing/2014/main" id="{F6608493-F3D1-0B95-7322-6CB1E287E986}"/>
              </a:ext>
            </a:extLst>
          </p:cNvPr>
          <p:cNvSpPr/>
          <p:nvPr/>
        </p:nvSpPr>
        <p:spPr>
          <a:xfrm>
            <a:off x="2694471" y="1684138"/>
            <a:ext cx="192881" cy="19645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E3A9FE83-6284-74B9-12AC-6B27AFA11AC9}"/>
              </a:ext>
            </a:extLst>
          </p:cNvPr>
          <p:cNvSpPr/>
          <p:nvPr/>
        </p:nvSpPr>
        <p:spPr>
          <a:xfrm>
            <a:off x="2697998" y="2473522"/>
            <a:ext cx="192881" cy="19645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ABB5E087-E239-EEF0-01B8-68BD7846D29B}"/>
              </a:ext>
            </a:extLst>
          </p:cNvPr>
          <p:cNvSpPr/>
          <p:nvPr/>
        </p:nvSpPr>
        <p:spPr>
          <a:xfrm>
            <a:off x="2697998" y="3226609"/>
            <a:ext cx="192881" cy="19645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id="{88DEF8D3-E045-E093-0E60-0B83DD6413AD}"/>
              </a:ext>
            </a:extLst>
          </p:cNvPr>
          <p:cNvCxnSpPr>
            <a:cxnSpLocks/>
          </p:cNvCxnSpPr>
          <p:nvPr/>
        </p:nvCxnSpPr>
        <p:spPr>
          <a:xfrm>
            <a:off x="2879978" y="1782365"/>
            <a:ext cx="848995" cy="0"/>
          </a:xfrm>
          <a:prstGeom prst="line">
            <a:avLst/>
          </a:prstGeom>
          <a:ln w="19050">
            <a:solidFill>
              <a:schemeClr val="accent3">
                <a:lumMod val="50000"/>
              </a:schemeClr>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4D4348C-1DC5-F860-F363-0DD0E745F0F5}"/>
              </a:ext>
            </a:extLst>
          </p:cNvPr>
          <p:cNvCxnSpPr/>
          <p:nvPr/>
        </p:nvCxnSpPr>
        <p:spPr>
          <a:xfrm>
            <a:off x="2900863" y="2571749"/>
            <a:ext cx="848995" cy="0"/>
          </a:xfrm>
          <a:prstGeom prst="line">
            <a:avLst/>
          </a:prstGeom>
          <a:ln w="19050">
            <a:solidFill>
              <a:schemeClr val="accent3">
                <a:lumMod val="50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F3BE3F2B-9A3A-4858-2C00-1A196BF9AA89}"/>
              </a:ext>
            </a:extLst>
          </p:cNvPr>
          <p:cNvCxnSpPr/>
          <p:nvPr/>
        </p:nvCxnSpPr>
        <p:spPr>
          <a:xfrm>
            <a:off x="2900863" y="3324836"/>
            <a:ext cx="868773" cy="0"/>
          </a:xfrm>
          <a:prstGeom prst="line">
            <a:avLst/>
          </a:prstGeom>
          <a:ln w="19050">
            <a:solidFill>
              <a:schemeClr val="accent3">
                <a:lumMod val="50000"/>
              </a:schemeClr>
            </a:solidFill>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78578041-1555-9689-3586-2C710760E890}"/>
              </a:ext>
            </a:extLst>
          </p:cNvPr>
          <p:cNvSpPr/>
          <p:nvPr/>
        </p:nvSpPr>
        <p:spPr>
          <a:xfrm>
            <a:off x="3007519" y="1564479"/>
            <a:ext cx="1207293" cy="2014522"/>
          </a:xfrm>
          <a:prstGeom prst="roundRect">
            <a:avLst/>
          </a:prstGeom>
          <a:solidFill>
            <a:schemeClr val="accent4">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solidFill>
                <a:schemeClr val="tx1"/>
              </a:solidFill>
              <a:latin typeface="Lato" panose="020F0502020204030203" pitchFamily="34" charset="0"/>
              <a:ea typeface="Lato" panose="020F0502020204030203" pitchFamily="34" charset="0"/>
              <a:cs typeface="Lato" panose="020F0502020204030203" pitchFamily="34" charset="0"/>
            </a:endParaRPr>
          </a:p>
          <a:p>
            <a:pPr algn="ctr"/>
            <a:r>
              <a:rPr lang="en-IN" dirty="0">
                <a:solidFill>
                  <a:schemeClr val="tx1"/>
                </a:solidFill>
                <a:latin typeface="Lato" panose="020F0502020204030203" pitchFamily="34" charset="0"/>
                <a:ea typeface="Lato" panose="020F0502020204030203" pitchFamily="34" charset="0"/>
                <a:cs typeface="Lato" panose="020F0502020204030203" pitchFamily="34" charset="0"/>
              </a:rPr>
              <a:t>Wireless Module for Input</a:t>
            </a:r>
          </a:p>
          <a:p>
            <a:pPr algn="ctr"/>
            <a:r>
              <a:rPr lang="en-IN" dirty="0">
                <a:solidFill>
                  <a:schemeClr val="tx1"/>
                </a:solidFill>
                <a:latin typeface="Lato" panose="020F0502020204030203" pitchFamily="34" charset="0"/>
                <a:ea typeface="Lato" panose="020F0502020204030203" pitchFamily="34" charset="0"/>
                <a:cs typeface="Lato" panose="020F0502020204030203" pitchFamily="34" charset="0"/>
              </a:rPr>
              <a:t> </a:t>
            </a:r>
          </a:p>
        </p:txBody>
      </p:sp>
      <p:sp>
        <p:nvSpPr>
          <p:cNvPr id="14" name="Rectangle: Rounded Corners 13">
            <a:extLst>
              <a:ext uri="{FF2B5EF4-FFF2-40B4-BE49-F238E27FC236}">
                <a16:creationId xmlns:a16="http://schemas.microsoft.com/office/drawing/2014/main" id="{DD9379FA-E01C-9CC7-C5AC-5C29AFCA4096}"/>
              </a:ext>
            </a:extLst>
          </p:cNvPr>
          <p:cNvSpPr/>
          <p:nvPr/>
        </p:nvSpPr>
        <p:spPr>
          <a:xfrm>
            <a:off x="4572000" y="1564479"/>
            <a:ext cx="1207293" cy="2014522"/>
          </a:xfrm>
          <a:prstGeom prst="roundRect">
            <a:avLst/>
          </a:prstGeom>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solidFill>
                  <a:srgbClr val="00B050"/>
                </a:solidFill>
                <a:latin typeface="Lato" panose="020F0502020204030203" pitchFamily="34" charset="0"/>
                <a:ea typeface="Lato" panose="020F0502020204030203" pitchFamily="34" charset="0"/>
                <a:cs typeface="Lato" panose="020F0502020204030203" pitchFamily="34" charset="0"/>
              </a:rPr>
              <a:t>Raspberry Pi 4</a:t>
            </a:r>
          </a:p>
          <a:p>
            <a:pPr algn="ctr"/>
            <a:r>
              <a:rPr lang="en-IN" dirty="0">
                <a:solidFill>
                  <a:srgbClr val="00B050"/>
                </a:solidFill>
                <a:latin typeface="Lato" panose="020F0502020204030203" pitchFamily="34" charset="0"/>
                <a:ea typeface="Lato" panose="020F0502020204030203" pitchFamily="34" charset="0"/>
                <a:cs typeface="Lato" panose="020F0502020204030203" pitchFamily="34" charset="0"/>
              </a:rPr>
              <a:t>Dev </a:t>
            </a:r>
          </a:p>
          <a:p>
            <a:pPr algn="ctr"/>
            <a:r>
              <a:rPr lang="en-IN" dirty="0">
                <a:solidFill>
                  <a:srgbClr val="00B050"/>
                </a:solidFill>
                <a:latin typeface="Lato" panose="020F0502020204030203" pitchFamily="34" charset="0"/>
                <a:ea typeface="Lato" panose="020F0502020204030203" pitchFamily="34" charset="0"/>
                <a:cs typeface="Lato" panose="020F0502020204030203" pitchFamily="34" charset="0"/>
              </a:rPr>
              <a:t>Board</a:t>
            </a:r>
          </a:p>
        </p:txBody>
      </p:sp>
      <p:sp>
        <p:nvSpPr>
          <p:cNvPr id="15" name="Oval 14">
            <a:extLst>
              <a:ext uri="{FF2B5EF4-FFF2-40B4-BE49-F238E27FC236}">
                <a16:creationId xmlns:a16="http://schemas.microsoft.com/office/drawing/2014/main" id="{3A73D205-4708-1851-CC55-42CAB994F9B2}"/>
              </a:ext>
            </a:extLst>
          </p:cNvPr>
          <p:cNvSpPr/>
          <p:nvPr/>
        </p:nvSpPr>
        <p:spPr>
          <a:xfrm>
            <a:off x="4214812" y="2473522"/>
            <a:ext cx="192881" cy="196454"/>
          </a:xfrm>
          <a:prstGeom prst="ellipse">
            <a:avLst/>
          </a:prstGeom>
          <a:ln>
            <a:solidFill>
              <a:schemeClr val="accent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solidFill>
                <a:schemeClr val="accent1">
                  <a:lumMod val="75000"/>
                </a:schemeClr>
              </a:solidFill>
            </a:endParaRPr>
          </a:p>
        </p:txBody>
      </p:sp>
      <p:cxnSp>
        <p:nvCxnSpPr>
          <p:cNvPr id="16" name="Straight Connector 15">
            <a:extLst>
              <a:ext uri="{FF2B5EF4-FFF2-40B4-BE49-F238E27FC236}">
                <a16:creationId xmlns:a16="http://schemas.microsoft.com/office/drawing/2014/main" id="{A5E2E7B3-588F-B68A-F72A-F6E2B2FD048A}"/>
              </a:ext>
            </a:extLst>
          </p:cNvPr>
          <p:cNvCxnSpPr>
            <a:cxnSpLocks/>
          </p:cNvCxnSpPr>
          <p:nvPr/>
        </p:nvCxnSpPr>
        <p:spPr>
          <a:xfrm>
            <a:off x="4402929" y="2571749"/>
            <a:ext cx="169071" cy="0"/>
          </a:xfrm>
          <a:prstGeom prst="line">
            <a:avLst/>
          </a:prstGeom>
          <a:ln w="19050">
            <a:solidFill>
              <a:schemeClr val="accent1">
                <a:lumMod val="75000"/>
              </a:schemeClr>
            </a:solidFill>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FBA0CD60-ED96-938A-EDC3-4110EEE4B65F}"/>
              </a:ext>
            </a:extLst>
          </p:cNvPr>
          <p:cNvCxnSpPr/>
          <p:nvPr/>
        </p:nvCxnSpPr>
        <p:spPr>
          <a:xfrm>
            <a:off x="5779293" y="2571740"/>
            <a:ext cx="34290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Frame 19">
            <a:extLst>
              <a:ext uri="{FF2B5EF4-FFF2-40B4-BE49-F238E27FC236}">
                <a16:creationId xmlns:a16="http://schemas.microsoft.com/office/drawing/2014/main" id="{469619FD-B9FF-A5A4-E32A-FEEA2CD5468C}"/>
              </a:ext>
            </a:extLst>
          </p:cNvPr>
          <p:cNvSpPr/>
          <p:nvPr/>
        </p:nvSpPr>
        <p:spPr>
          <a:xfrm>
            <a:off x="6122193" y="2078832"/>
            <a:ext cx="1850232" cy="1121565"/>
          </a:xfrm>
          <a:prstGeom prst="frame">
            <a:avLst/>
          </a:prstGeom>
          <a:solidFill>
            <a:schemeClr val="accent3">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Lato" panose="020F0502020204030203" pitchFamily="34" charset="0"/>
                <a:ea typeface="Lato" panose="020F0502020204030203" pitchFamily="34" charset="0"/>
                <a:cs typeface="Lato" panose="020F0502020204030203" pitchFamily="34" charset="0"/>
              </a:rPr>
              <a:t>E-Ink Display (Smart Lighting) for output</a:t>
            </a:r>
          </a:p>
        </p:txBody>
      </p:sp>
      <p:sp>
        <p:nvSpPr>
          <p:cNvPr id="21" name="Speech Bubble: Rectangle 20">
            <a:extLst>
              <a:ext uri="{FF2B5EF4-FFF2-40B4-BE49-F238E27FC236}">
                <a16:creationId xmlns:a16="http://schemas.microsoft.com/office/drawing/2014/main" id="{EA084305-7878-D0E1-7C1D-88E49BC767C7}"/>
              </a:ext>
            </a:extLst>
          </p:cNvPr>
          <p:cNvSpPr/>
          <p:nvPr/>
        </p:nvSpPr>
        <p:spPr>
          <a:xfrm>
            <a:off x="7443788" y="1261993"/>
            <a:ext cx="1275272" cy="681107"/>
          </a:xfrm>
          <a:prstGeom prst="wedgeRectCallo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sz="1050" dirty="0">
                <a:solidFill>
                  <a:schemeClr val="tx1"/>
                </a:solidFill>
                <a:latin typeface="Lato" panose="020F0502020204030203" pitchFamily="34" charset="0"/>
                <a:ea typeface="Lato" panose="020F0502020204030203" pitchFamily="34" charset="0"/>
                <a:cs typeface="Lato" panose="020F0502020204030203" pitchFamily="34" charset="0"/>
              </a:rPr>
              <a:t>For Ads and Real-Time Info/News</a:t>
            </a:r>
          </a:p>
        </p:txBody>
      </p:sp>
      <p:pic>
        <p:nvPicPr>
          <p:cNvPr id="9" name="Picture 4" descr="Icon&#10;&#10;Description automatically generated">
            <a:extLst>
              <a:ext uri="{FF2B5EF4-FFF2-40B4-BE49-F238E27FC236}">
                <a16:creationId xmlns:a16="http://schemas.microsoft.com/office/drawing/2014/main" id="{87AFA05E-263E-2D28-E2CC-3E6DB6481C24}"/>
              </a:ext>
            </a:extLst>
          </p:cNvPr>
          <p:cNvPicPr>
            <a:picLocks noChangeAspect="1"/>
          </p:cNvPicPr>
          <p:nvPr/>
        </p:nvPicPr>
        <p:blipFill>
          <a:blip r:embed="rId4"/>
          <a:stretch>
            <a:fillRect/>
          </a:stretch>
        </p:blipFill>
        <p:spPr>
          <a:xfrm>
            <a:off x="8177691" y="4836377"/>
            <a:ext cx="886873" cy="210345"/>
          </a:xfrm>
          <a:prstGeom prst="rect">
            <a:avLst/>
          </a:prstGeom>
        </p:spPr>
      </p:pic>
    </p:spTree>
    <p:extLst>
      <p:ext uri="{BB962C8B-B14F-4D97-AF65-F5344CB8AC3E}">
        <p14:creationId xmlns:p14="http://schemas.microsoft.com/office/powerpoint/2010/main" val="2488231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0" name="Google Shape;360;p4"/>
          <p:cNvSpPr txBox="1">
            <a:spLocks noGrp="1"/>
          </p:cNvSpPr>
          <p:nvPr>
            <p:ph type="title"/>
          </p:nvPr>
        </p:nvSpPr>
        <p:spPr>
          <a:xfrm>
            <a:off x="342229" y="229550"/>
            <a:ext cx="8280000" cy="576000"/>
          </a:xfrm>
          <a:prstGeom prst="rect">
            <a:avLst/>
          </a:prstGeom>
          <a:noFill/>
          <a:ln>
            <a:noFill/>
          </a:ln>
        </p:spPr>
        <p:txBody>
          <a:bodyPr spcFirstLastPara="1" wrap="square" lIns="91425" tIns="91425" rIns="91425" bIns="91425" anchor="t" anchorCtr="0">
            <a:noAutofit/>
          </a:bodyPr>
          <a:lstStyle/>
          <a:p>
            <a:r>
              <a:rPr lang="en" sz="2000" dirty="0">
                <a:solidFill>
                  <a:schemeClr val="accent2">
                    <a:lumMod val="60000"/>
                    <a:lumOff val="40000"/>
                  </a:schemeClr>
                </a:solidFill>
              </a:rPr>
              <a:t>Architecture</a:t>
            </a:r>
            <a:br>
              <a:rPr lang="en" sz="2000" dirty="0">
                <a:solidFill>
                  <a:schemeClr val="accent2">
                    <a:lumMod val="60000"/>
                    <a:lumOff val="40000"/>
                  </a:schemeClr>
                </a:solidFill>
              </a:rPr>
            </a:br>
            <a:r>
              <a:rPr lang="en-IN" sz="1200" dirty="0">
                <a:solidFill>
                  <a:srgbClr val="00B050"/>
                </a:solidFill>
              </a:rPr>
              <a:t>Reduce, Remove and Replace</a:t>
            </a:r>
            <a:br>
              <a:rPr lang="en-IN" sz="2000" dirty="0">
                <a:solidFill>
                  <a:srgbClr val="00B050"/>
                </a:solidFill>
              </a:rPr>
            </a:br>
            <a:endParaRPr sz="2000" dirty="0">
              <a:solidFill>
                <a:schemeClr val="accent2">
                  <a:lumMod val="60000"/>
                  <a:lumOff val="40000"/>
                </a:schemeClr>
              </a:solidFill>
            </a:endParaRPr>
          </a:p>
        </p:txBody>
      </p:sp>
      <p:sp>
        <p:nvSpPr>
          <p:cNvPr id="2" name="Rectangle 1">
            <a:extLst>
              <a:ext uri="{FF2B5EF4-FFF2-40B4-BE49-F238E27FC236}">
                <a16:creationId xmlns:a16="http://schemas.microsoft.com/office/drawing/2014/main" id="{276F6DE2-7126-82CE-A2CF-7D080CDCC4F2}"/>
              </a:ext>
            </a:extLst>
          </p:cNvPr>
          <p:cNvSpPr/>
          <p:nvPr/>
        </p:nvSpPr>
        <p:spPr>
          <a:xfrm>
            <a:off x="485450" y="1750791"/>
            <a:ext cx="278722" cy="160743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0" name="Google Shape;360;p4">
            <a:extLst>
              <a:ext uri="{FF2B5EF4-FFF2-40B4-BE49-F238E27FC236}">
                <a16:creationId xmlns:a16="http://schemas.microsoft.com/office/drawing/2014/main" id="{2D71C438-9A5F-3490-5BD7-ADA761FB8BBA}"/>
              </a:ext>
            </a:extLst>
          </p:cNvPr>
          <p:cNvSpPr txBox="1">
            <a:spLocks/>
          </p:cNvSpPr>
          <p:nvPr/>
        </p:nvSpPr>
        <p:spPr>
          <a:xfrm>
            <a:off x="1085846" y="1236443"/>
            <a:ext cx="2615580" cy="129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F1F50"/>
              </a:buClr>
              <a:buSzPts val="2800"/>
              <a:buFont typeface="Lato Black"/>
              <a:buNone/>
              <a:defRPr sz="3000" b="1" i="0" u="none" strike="noStrike" cap="none">
                <a:solidFill>
                  <a:srgbClr val="1F1F50"/>
                </a:solidFill>
                <a:latin typeface="Lato"/>
                <a:ea typeface="Lato"/>
                <a:cs typeface="Lato"/>
                <a:sym typeface="Lato"/>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Lato"/>
                <a:ea typeface="Lato"/>
                <a:cs typeface="Lato"/>
                <a:sym typeface="Lato"/>
              </a:defRPr>
            </a:lvl9pPr>
          </a:lstStyle>
          <a:p>
            <a:r>
              <a:rPr lang="en-IN" sz="2000"/>
              <a:t>Architecture</a:t>
            </a:r>
            <a:endParaRPr lang="en-IN" sz="2000" dirty="0"/>
          </a:p>
        </p:txBody>
      </p:sp>
      <p:sp>
        <p:nvSpPr>
          <p:cNvPr id="15" name="Rectangle 14">
            <a:extLst>
              <a:ext uri="{FF2B5EF4-FFF2-40B4-BE49-F238E27FC236}">
                <a16:creationId xmlns:a16="http://schemas.microsoft.com/office/drawing/2014/main" id="{0D081CD7-B279-D3FA-4D79-4489617FE581}"/>
              </a:ext>
            </a:extLst>
          </p:cNvPr>
          <p:cNvSpPr/>
          <p:nvPr/>
        </p:nvSpPr>
        <p:spPr>
          <a:xfrm>
            <a:off x="442913" y="1000010"/>
            <a:ext cx="8336756" cy="3243263"/>
          </a:xfrm>
          <a:prstGeom prst="rect">
            <a:avLst/>
          </a:prstGeom>
          <a:solidFill>
            <a:schemeClr val="accent4">
              <a:lumMod val="95000"/>
            </a:schemeClr>
          </a:solidFill>
          <a:ln>
            <a:solidFill>
              <a:schemeClr val="accent4">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96998654-C58C-13CD-5E7D-500B3A0AA748}"/>
              </a:ext>
            </a:extLst>
          </p:cNvPr>
          <p:cNvSpPr/>
          <p:nvPr/>
        </p:nvSpPr>
        <p:spPr>
          <a:xfrm>
            <a:off x="507207" y="1057160"/>
            <a:ext cx="3071812" cy="3128963"/>
          </a:xfrm>
          <a:prstGeom prst="rect">
            <a:avLst/>
          </a:prstGeom>
          <a:solidFill>
            <a:schemeClr val="accent3">
              <a:lumMod val="85000"/>
            </a:schemeClr>
          </a:solidFill>
          <a:ln>
            <a:solidFill>
              <a:schemeClr val="accent3">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Cylinder 16">
            <a:extLst>
              <a:ext uri="{FF2B5EF4-FFF2-40B4-BE49-F238E27FC236}">
                <a16:creationId xmlns:a16="http://schemas.microsoft.com/office/drawing/2014/main" id="{DFBAE89A-2A60-A709-E1B5-7A9D62D0BDCF}"/>
              </a:ext>
            </a:extLst>
          </p:cNvPr>
          <p:cNvSpPr/>
          <p:nvPr/>
        </p:nvSpPr>
        <p:spPr>
          <a:xfrm>
            <a:off x="3164691" y="1507220"/>
            <a:ext cx="321469" cy="414337"/>
          </a:xfrm>
          <a:prstGeom prst="can">
            <a:avLst/>
          </a:prstGeom>
          <a:solidFill>
            <a:schemeClr val="bg2">
              <a:lumMod val="25000"/>
              <a:lumOff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Cylinder 17">
            <a:extLst>
              <a:ext uri="{FF2B5EF4-FFF2-40B4-BE49-F238E27FC236}">
                <a16:creationId xmlns:a16="http://schemas.microsoft.com/office/drawing/2014/main" id="{BF010EB0-77F0-198A-5CB5-B606692D93E2}"/>
              </a:ext>
            </a:extLst>
          </p:cNvPr>
          <p:cNvSpPr/>
          <p:nvPr/>
        </p:nvSpPr>
        <p:spPr>
          <a:xfrm>
            <a:off x="3156356" y="2045381"/>
            <a:ext cx="321469" cy="414337"/>
          </a:xfrm>
          <a:prstGeom prst="can">
            <a:avLst/>
          </a:prstGeom>
          <a:solidFill>
            <a:schemeClr val="bg2">
              <a:lumMod val="25000"/>
              <a:lumOff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Cylinder 21">
            <a:extLst>
              <a:ext uri="{FF2B5EF4-FFF2-40B4-BE49-F238E27FC236}">
                <a16:creationId xmlns:a16="http://schemas.microsoft.com/office/drawing/2014/main" id="{E66F5016-3243-8A97-C2F4-43EB441814DE}"/>
              </a:ext>
            </a:extLst>
          </p:cNvPr>
          <p:cNvSpPr/>
          <p:nvPr/>
        </p:nvSpPr>
        <p:spPr>
          <a:xfrm>
            <a:off x="4518155" y="3186282"/>
            <a:ext cx="321469" cy="414337"/>
          </a:xfrm>
          <a:prstGeom prst="can">
            <a:avLst/>
          </a:prstGeom>
          <a:solidFill>
            <a:schemeClr val="bg2">
              <a:lumMod val="25000"/>
              <a:lumOff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Cylinder 22">
            <a:extLst>
              <a:ext uri="{FF2B5EF4-FFF2-40B4-BE49-F238E27FC236}">
                <a16:creationId xmlns:a16="http://schemas.microsoft.com/office/drawing/2014/main" id="{7B59F5D6-46CC-2D83-5A69-48E388FC4073}"/>
              </a:ext>
            </a:extLst>
          </p:cNvPr>
          <p:cNvSpPr/>
          <p:nvPr/>
        </p:nvSpPr>
        <p:spPr>
          <a:xfrm>
            <a:off x="3158092" y="3149387"/>
            <a:ext cx="321469" cy="414337"/>
          </a:xfrm>
          <a:prstGeom prst="can">
            <a:avLst/>
          </a:prstGeom>
          <a:solidFill>
            <a:schemeClr val="bg2">
              <a:lumMod val="25000"/>
              <a:lumOff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051AEED4-9492-50B2-4AA7-5973AB5CF8A6}"/>
              </a:ext>
            </a:extLst>
          </p:cNvPr>
          <p:cNvSpPr txBox="1"/>
          <p:nvPr/>
        </p:nvSpPr>
        <p:spPr>
          <a:xfrm>
            <a:off x="1408163" y="1047043"/>
            <a:ext cx="1269899" cy="307777"/>
          </a:xfrm>
          <a:prstGeom prst="rect">
            <a:avLst/>
          </a:prstGeom>
          <a:noFill/>
        </p:spPr>
        <p:txBody>
          <a:bodyPr wrap="none" rtlCol="0">
            <a:spAutoFit/>
          </a:bodyPr>
          <a:lstStyle/>
          <a:p>
            <a:r>
              <a:rPr lang="en-IN" dirty="0">
                <a:latin typeface="Lato" panose="020F0502020204030203" pitchFamily="34" charset="0"/>
                <a:ea typeface="Lato" panose="020F0502020204030203" pitchFamily="34" charset="0"/>
                <a:cs typeface="Lato" panose="020F0502020204030203" pitchFamily="34" charset="0"/>
              </a:rPr>
              <a:t>Data Sources</a:t>
            </a:r>
          </a:p>
        </p:txBody>
      </p:sp>
      <p:sp>
        <p:nvSpPr>
          <p:cNvPr id="25" name="Rectangle 24">
            <a:extLst>
              <a:ext uri="{FF2B5EF4-FFF2-40B4-BE49-F238E27FC236}">
                <a16:creationId xmlns:a16="http://schemas.microsoft.com/office/drawing/2014/main" id="{5974F343-B259-984E-1485-DDEA831D5935}"/>
              </a:ext>
            </a:extLst>
          </p:cNvPr>
          <p:cNvSpPr/>
          <p:nvPr/>
        </p:nvSpPr>
        <p:spPr>
          <a:xfrm>
            <a:off x="3643312" y="1067277"/>
            <a:ext cx="2278857" cy="3128963"/>
          </a:xfrm>
          <a:prstGeom prst="rect">
            <a:avLst/>
          </a:prstGeom>
          <a:solidFill>
            <a:schemeClr val="accent3">
              <a:lumMod val="95000"/>
            </a:schemeClr>
          </a:solidFill>
          <a:ln>
            <a:solidFill>
              <a:schemeClr val="accent3">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309BDFD4-BD53-7E09-5C5A-7F26E339BA8F}"/>
              </a:ext>
            </a:extLst>
          </p:cNvPr>
          <p:cNvSpPr txBox="1"/>
          <p:nvPr/>
        </p:nvSpPr>
        <p:spPr>
          <a:xfrm>
            <a:off x="4100513" y="1057160"/>
            <a:ext cx="1309060" cy="307777"/>
          </a:xfrm>
          <a:prstGeom prst="rect">
            <a:avLst/>
          </a:prstGeom>
          <a:noFill/>
        </p:spPr>
        <p:txBody>
          <a:bodyPr wrap="square" rtlCol="0">
            <a:spAutoFit/>
          </a:bodyPr>
          <a:lstStyle/>
          <a:p>
            <a:r>
              <a:rPr lang="en-IN" dirty="0">
                <a:latin typeface="Lato" panose="020F0502020204030203" pitchFamily="34" charset="0"/>
                <a:ea typeface="Lato" panose="020F0502020204030203" pitchFamily="34" charset="0"/>
                <a:cs typeface="Lato" panose="020F0502020204030203" pitchFamily="34" charset="0"/>
              </a:rPr>
              <a:t>Orchestration</a:t>
            </a:r>
          </a:p>
        </p:txBody>
      </p:sp>
      <p:sp>
        <p:nvSpPr>
          <p:cNvPr id="27" name="TextBox 26">
            <a:extLst>
              <a:ext uri="{FF2B5EF4-FFF2-40B4-BE49-F238E27FC236}">
                <a16:creationId xmlns:a16="http://schemas.microsoft.com/office/drawing/2014/main" id="{20A29AAA-8468-0BD7-B4DE-5DC5071658CD}"/>
              </a:ext>
            </a:extLst>
          </p:cNvPr>
          <p:cNvSpPr txBox="1"/>
          <p:nvPr/>
        </p:nvSpPr>
        <p:spPr>
          <a:xfrm>
            <a:off x="2390403" y="1442773"/>
            <a:ext cx="784189" cy="507831"/>
          </a:xfrm>
          <a:prstGeom prst="rect">
            <a:avLst/>
          </a:prstGeom>
          <a:noFill/>
        </p:spPr>
        <p:txBody>
          <a:bodyPr wrap="none" rtlCol="0">
            <a:spAutoFit/>
          </a:bodyPr>
          <a:lstStyle/>
          <a:p>
            <a:r>
              <a:rPr lang="en-IN" sz="900" dirty="0">
                <a:latin typeface="Lato" panose="020F0502020204030203" pitchFamily="34" charset="0"/>
                <a:ea typeface="Lato" panose="020F0502020204030203" pitchFamily="34" charset="0"/>
                <a:cs typeface="Lato" panose="020F0502020204030203" pitchFamily="34" charset="0"/>
              </a:rPr>
              <a:t>Microsoft </a:t>
            </a:r>
          </a:p>
          <a:p>
            <a:r>
              <a:rPr lang="en-IN" sz="900" dirty="0">
                <a:latin typeface="Lato" panose="020F0502020204030203" pitchFamily="34" charset="0"/>
                <a:ea typeface="Lato" panose="020F0502020204030203" pitchFamily="34" charset="0"/>
                <a:cs typeface="Lato" panose="020F0502020204030203" pitchFamily="34" charset="0"/>
              </a:rPr>
              <a:t>SQL Server </a:t>
            </a:r>
          </a:p>
          <a:p>
            <a:r>
              <a:rPr lang="en-IN" sz="900" dirty="0">
                <a:latin typeface="Lato" panose="020F0502020204030203" pitchFamily="34" charset="0"/>
                <a:ea typeface="Lato" panose="020F0502020204030203" pitchFamily="34" charset="0"/>
                <a:cs typeface="Lato" panose="020F0502020204030203" pitchFamily="34" charset="0"/>
              </a:rPr>
              <a:t>with SSMS</a:t>
            </a:r>
          </a:p>
        </p:txBody>
      </p:sp>
      <p:sp>
        <p:nvSpPr>
          <p:cNvPr id="28" name="TextBox 27">
            <a:extLst>
              <a:ext uri="{FF2B5EF4-FFF2-40B4-BE49-F238E27FC236}">
                <a16:creationId xmlns:a16="http://schemas.microsoft.com/office/drawing/2014/main" id="{0D4371D9-0F26-8E54-B0BF-26F2BA953838}"/>
              </a:ext>
            </a:extLst>
          </p:cNvPr>
          <p:cNvSpPr txBox="1"/>
          <p:nvPr/>
        </p:nvSpPr>
        <p:spPr>
          <a:xfrm>
            <a:off x="418781" y="4286561"/>
            <a:ext cx="8336756" cy="507831"/>
          </a:xfrm>
          <a:prstGeom prst="rect">
            <a:avLst/>
          </a:prstGeom>
          <a:noFill/>
          <a:ln>
            <a:solidFill>
              <a:schemeClr val="tx1"/>
            </a:solidFill>
          </a:ln>
        </p:spPr>
        <p:txBody>
          <a:bodyPr wrap="square" rtlCol="0">
            <a:spAutoFit/>
          </a:bodyPr>
          <a:lstStyle/>
          <a:p>
            <a:r>
              <a:rPr lang="en-IN" sz="900" dirty="0">
                <a:latin typeface="Lato" panose="020F0502020204030203" pitchFamily="34" charset="0"/>
                <a:ea typeface="Lato" panose="020F0502020204030203" pitchFamily="34" charset="0"/>
                <a:cs typeface="Lato" panose="020F0502020204030203" pitchFamily="34" charset="0"/>
              </a:rPr>
              <a:t>*Microsoft Teams, Microsoft OneDrive and Microsoft Office for Project Management and virtual team collaboration. </a:t>
            </a:r>
          </a:p>
          <a:p>
            <a:r>
              <a:rPr lang="en-IN" sz="900" dirty="0">
                <a:latin typeface="Lato" panose="020F0502020204030203" pitchFamily="34" charset="0"/>
                <a:ea typeface="Lato" panose="020F0502020204030203" pitchFamily="34" charset="0"/>
                <a:cs typeface="Lato" panose="020F0502020204030203" pitchFamily="34" charset="0"/>
              </a:rPr>
              <a:t>*Microsoft Forms for the Survey </a:t>
            </a:r>
          </a:p>
          <a:p>
            <a:r>
              <a:rPr lang="en-IN" sz="900" dirty="0">
                <a:latin typeface="Lato" panose="020F0502020204030203" pitchFamily="34" charset="0"/>
                <a:ea typeface="Lato" panose="020F0502020204030203" pitchFamily="34" charset="0"/>
                <a:cs typeface="Lato" panose="020F0502020204030203" pitchFamily="34" charset="0"/>
              </a:rPr>
              <a:t>*GitHub for the repository</a:t>
            </a:r>
          </a:p>
        </p:txBody>
      </p:sp>
      <p:sp>
        <p:nvSpPr>
          <p:cNvPr id="29" name="Rectangle 28">
            <a:extLst>
              <a:ext uri="{FF2B5EF4-FFF2-40B4-BE49-F238E27FC236}">
                <a16:creationId xmlns:a16="http://schemas.microsoft.com/office/drawing/2014/main" id="{EAFC1359-ED62-DAB6-4A97-5C02FF5CBE94}"/>
              </a:ext>
            </a:extLst>
          </p:cNvPr>
          <p:cNvSpPr/>
          <p:nvPr/>
        </p:nvSpPr>
        <p:spPr>
          <a:xfrm>
            <a:off x="5986462" y="1067276"/>
            <a:ext cx="2714625" cy="3128963"/>
          </a:xfrm>
          <a:prstGeom prst="rect">
            <a:avLst/>
          </a:prstGeom>
          <a:solidFill>
            <a:schemeClr val="accent3"/>
          </a:solidFill>
          <a:ln>
            <a:solidFill>
              <a:schemeClr val="accent3">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Rectangle 29">
            <a:extLst>
              <a:ext uri="{FF2B5EF4-FFF2-40B4-BE49-F238E27FC236}">
                <a16:creationId xmlns:a16="http://schemas.microsoft.com/office/drawing/2014/main" id="{8431189E-0D98-456D-81AE-43C6DA121974}"/>
              </a:ext>
            </a:extLst>
          </p:cNvPr>
          <p:cNvSpPr/>
          <p:nvPr/>
        </p:nvSpPr>
        <p:spPr>
          <a:xfrm>
            <a:off x="804086" y="1505887"/>
            <a:ext cx="663337" cy="2618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968D4B78-36DF-1B46-E180-465000AC1D07}"/>
              </a:ext>
            </a:extLst>
          </p:cNvPr>
          <p:cNvSpPr txBox="1"/>
          <p:nvPr/>
        </p:nvSpPr>
        <p:spPr>
          <a:xfrm>
            <a:off x="883145" y="1214401"/>
            <a:ext cx="704039" cy="246221"/>
          </a:xfrm>
          <a:prstGeom prst="rect">
            <a:avLst/>
          </a:prstGeom>
          <a:noFill/>
        </p:spPr>
        <p:txBody>
          <a:bodyPr wrap="none" rtlCol="0">
            <a:spAutoFit/>
          </a:bodyPr>
          <a:lstStyle/>
          <a:p>
            <a:r>
              <a:rPr lang="en-IN" sz="1000" dirty="0">
                <a:latin typeface="Lato" panose="020F0502020204030203" pitchFamily="34" charset="0"/>
                <a:ea typeface="Lato" panose="020F0502020204030203" pitchFamily="34" charset="0"/>
                <a:cs typeface="Lato" panose="020F0502020204030203" pitchFamily="34" charset="0"/>
              </a:rPr>
              <a:t>Ingestion</a:t>
            </a:r>
          </a:p>
        </p:txBody>
      </p:sp>
      <p:sp>
        <p:nvSpPr>
          <p:cNvPr id="32" name="Rectangle 31">
            <a:extLst>
              <a:ext uri="{FF2B5EF4-FFF2-40B4-BE49-F238E27FC236}">
                <a16:creationId xmlns:a16="http://schemas.microsoft.com/office/drawing/2014/main" id="{6B8E8134-F60D-0AEC-F27D-02B07FCB7E09}"/>
              </a:ext>
            </a:extLst>
          </p:cNvPr>
          <p:cNvSpPr/>
          <p:nvPr/>
        </p:nvSpPr>
        <p:spPr>
          <a:xfrm>
            <a:off x="3951748" y="1505885"/>
            <a:ext cx="1799536" cy="2128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a:extLst>
              <a:ext uri="{FF2B5EF4-FFF2-40B4-BE49-F238E27FC236}">
                <a16:creationId xmlns:a16="http://schemas.microsoft.com/office/drawing/2014/main" id="{AAFF9273-F18A-10CC-5FF5-F4B98B92342F}"/>
              </a:ext>
            </a:extLst>
          </p:cNvPr>
          <p:cNvSpPr txBox="1"/>
          <p:nvPr/>
        </p:nvSpPr>
        <p:spPr>
          <a:xfrm>
            <a:off x="4921129" y="1492961"/>
            <a:ext cx="922047" cy="246221"/>
          </a:xfrm>
          <a:prstGeom prst="rect">
            <a:avLst/>
          </a:prstGeom>
          <a:noFill/>
        </p:spPr>
        <p:txBody>
          <a:bodyPr wrap="none" rtlCol="0">
            <a:spAutoFit/>
          </a:bodyPr>
          <a:lstStyle/>
          <a:p>
            <a:r>
              <a:rPr lang="en-IN" sz="1000" dirty="0">
                <a:latin typeface="Lato" panose="020F0502020204030203" pitchFamily="34" charset="0"/>
                <a:ea typeface="Lato" panose="020F0502020204030203" pitchFamily="34" charset="0"/>
                <a:cs typeface="Lato" panose="020F0502020204030203" pitchFamily="34" charset="0"/>
              </a:rPr>
              <a:t>Data Storage</a:t>
            </a:r>
          </a:p>
        </p:txBody>
      </p:sp>
      <p:sp>
        <p:nvSpPr>
          <p:cNvPr id="34" name="Oval 33">
            <a:extLst>
              <a:ext uri="{FF2B5EF4-FFF2-40B4-BE49-F238E27FC236}">
                <a16:creationId xmlns:a16="http://schemas.microsoft.com/office/drawing/2014/main" id="{2025AEC5-24AC-BDFD-693C-669A4771F886}"/>
              </a:ext>
            </a:extLst>
          </p:cNvPr>
          <p:cNvSpPr/>
          <p:nvPr/>
        </p:nvSpPr>
        <p:spPr>
          <a:xfrm>
            <a:off x="3189272" y="1096807"/>
            <a:ext cx="321469" cy="33083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solidFill>
                  <a:schemeClr val="tx1"/>
                </a:solidFill>
              </a:rPr>
              <a:t>1</a:t>
            </a:r>
          </a:p>
        </p:txBody>
      </p:sp>
      <p:sp>
        <p:nvSpPr>
          <p:cNvPr id="35" name="Oval 34">
            <a:extLst>
              <a:ext uri="{FF2B5EF4-FFF2-40B4-BE49-F238E27FC236}">
                <a16:creationId xmlns:a16="http://schemas.microsoft.com/office/drawing/2014/main" id="{06DDB2C5-3142-5696-C6FD-68F8DD3B6EBC}"/>
              </a:ext>
            </a:extLst>
          </p:cNvPr>
          <p:cNvSpPr/>
          <p:nvPr/>
        </p:nvSpPr>
        <p:spPr>
          <a:xfrm>
            <a:off x="5451809" y="1111948"/>
            <a:ext cx="321469" cy="33083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solidFill>
                  <a:schemeClr val="tx1"/>
                </a:solidFill>
              </a:rPr>
              <a:t>2</a:t>
            </a:r>
          </a:p>
        </p:txBody>
      </p:sp>
      <p:sp>
        <p:nvSpPr>
          <p:cNvPr id="36" name="Oval 35">
            <a:extLst>
              <a:ext uri="{FF2B5EF4-FFF2-40B4-BE49-F238E27FC236}">
                <a16:creationId xmlns:a16="http://schemas.microsoft.com/office/drawing/2014/main" id="{DCB834A1-FE13-C087-83D2-CD9B63B0657D}"/>
              </a:ext>
            </a:extLst>
          </p:cNvPr>
          <p:cNvSpPr/>
          <p:nvPr/>
        </p:nvSpPr>
        <p:spPr>
          <a:xfrm>
            <a:off x="6560487" y="1119089"/>
            <a:ext cx="321469" cy="33083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solidFill>
                  <a:schemeClr val="tx1"/>
                </a:solidFill>
              </a:rPr>
              <a:t>3</a:t>
            </a:r>
          </a:p>
        </p:txBody>
      </p:sp>
      <p:sp>
        <p:nvSpPr>
          <p:cNvPr id="37" name="Rectangle 36">
            <a:extLst>
              <a:ext uri="{FF2B5EF4-FFF2-40B4-BE49-F238E27FC236}">
                <a16:creationId xmlns:a16="http://schemas.microsoft.com/office/drawing/2014/main" id="{498B0C9C-3505-DEBC-C8CB-9C04BF07BD66}"/>
              </a:ext>
            </a:extLst>
          </p:cNvPr>
          <p:cNvSpPr/>
          <p:nvPr/>
        </p:nvSpPr>
        <p:spPr>
          <a:xfrm>
            <a:off x="6180398" y="1540228"/>
            <a:ext cx="1089898" cy="1537485"/>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Rectangle 37">
            <a:extLst>
              <a:ext uri="{FF2B5EF4-FFF2-40B4-BE49-F238E27FC236}">
                <a16:creationId xmlns:a16="http://schemas.microsoft.com/office/drawing/2014/main" id="{0D847513-BCC8-75C8-17A5-7626EA1B451E}"/>
              </a:ext>
            </a:extLst>
          </p:cNvPr>
          <p:cNvSpPr/>
          <p:nvPr/>
        </p:nvSpPr>
        <p:spPr>
          <a:xfrm>
            <a:off x="7542411" y="1540227"/>
            <a:ext cx="1094382" cy="153748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02DD38F6-3D29-AC9D-1806-ABE2DE3B675D}"/>
              </a:ext>
            </a:extLst>
          </p:cNvPr>
          <p:cNvSpPr/>
          <p:nvPr/>
        </p:nvSpPr>
        <p:spPr>
          <a:xfrm>
            <a:off x="8227186" y="1106154"/>
            <a:ext cx="321469" cy="33083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solidFill>
                  <a:schemeClr val="tx1"/>
                </a:solidFill>
              </a:rPr>
              <a:t>4</a:t>
            </a:r>
          </a:p>
        </p:txBody>
      </p:sp>
      <p:sp>
        <p:nvSpPr>
          <p:cNvPr id="43" name="TextBox 42">
            <a:extLst>
              <a:ext uri="{FF2B5EF4-FFF2-40B4-BE49-F238E27FC236}">
                <a16:creationId xmlns:a16="http://schemas.microsoft.com/office/drawing/2014/main" id="{0EBD5092-7E14-22D7-19D6-C7382432B40B}"/>
              </a:ext>
            </a:extLst>
          </p:cNvPr>
          <p:cNvSpPr txBox="1"/>
          <p:nvPr/>
        </p:nvSpPr>
        <p:spPr>
          <a:xfrm>
            <a:off x="6324270" y="1504510"/>
            <a:ext cx="827471" cy="307777"/>
          </a:xfrm>
          <a:prstGeom prst="rect">
            <a:avLst/>
          </a:prstGeom>
          <a:noFill/>
        </p:spPr>
        <p:txBody>
          <a:bodyPr wrap="none" rtlCol="0">
            <a:spAutoFit/>
          </a:bodyPr>
          <a:lstStyle/>
          <a:p>
            <a:r>
              <a:rPr lang="en-IN" dirty="0">
                <a:latin typeface="Lato" panose="020F0502020204030203" pitchFamily="34" charset="0"/>
                <a:ea typeface="Lato" panose="020F0502020204030203" pitchFamily="34" charset="0"/>
                <a:cs typeface="Lato" panose="020F0502020204030203" pitchFamily="34" charset="0"/>
              </a:rPr>
              <a:t>Analysis</a:t>
            </a:r>
          </a:p>
        </p:txBody>
      </p:sp>
      <p:sp>
        <p:nvSpPr>
          <p:cNvPr id="44" name="TextBox 43">
            <a:extLst>
              <a:ext uri="{FF2B5EF4-FFF2-40B4-BE49-F238E27FC236}">
                <a16:creationId xmlns:a16="http://schemas.microsoft.com/office/drawing/2014/main" id="{AA428059-7BD8-B3DE-A7B5-A3D4DC80B048}"/>
              </a:ext>
            </a:extLst>
          </p:cNvPr>
          <p:cNvSpPr txBox="1"/>
          <p:nvPr/>
        </p:nvSpPr>
        <p:spPr>
          <a:xfrm>
            <a:off x="7634254" y="1510287"/>
            <a:ext cx="756938" cy="307777"/>
          </a:xfrm>
          <a:prstGeom prst="rect">
            <a:avLst/>
          </a:prstGeom>
          <a:noFill/>
        </p:spPr>
        <p:txBody>
          <a:bodyPr wrap="none" rtlCol="0">
            <a:spAutoFit/>
          </a:bodyPr>
          <a:lstStyle/>
          <a:p>
            <a:r>
              <a:rPr lang="en-IN" dirty="0">
                <a:latin typeface="Lato" panose="020F0502020204030203" pitchFamily="34" charset="0"/>
                <a:ea typeface="Lato" panose="020F0502020204030203" pitchFamily="34" charset="0"/>
                <a:cs typeface="Lato" panose="020F0502020204030203" pitchFamily="34" charset="0"/>
              </a:rPr>
              <a:t>Output</a:t>
            </a:r>
          </a:p>
        </p:txBody>
      </p:sp>
      <p:pic>
        <p:nvPicPr>
          <p:cNvPr id="48" name="Graphic 47" descr="Electric car">
            <a:extLst>
              <a:ext uri="{FF2B5EF4-FFF2-40B4-BE49-F238E27FC236}">
                <a16:creationId xmlns:a16="http://schemas.microsoft.com/office/drawing/2014/main" id="{81C53B3B-A269-C66D-8B1E-97DF3179C3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0013" y="1750791"/>
            <a:ext cx="914400" cy="914400"/>
          </a:xfrm>
          <a:prstGeom prst="rect">
            <a:avLst/>
          </a:prstGeom>
        </p:spPr>
      </p:pic>
      <p:sp>
        <p:nvSpPr>
          <p:cNvPr id="52" name="TextBox 51">
            <a:extLst>
              <a:ext uri="{FF2B5EF4-FFF2-40B4-BE49-F238E27FC236}">
                <a16:creationId xmlns:a16="http://schemas.microsoft.com/office/drawing/2014/main" id="{C07B0ABE-5EAB-F64D-CE09-2638F7A11C6A}"/>
              </a:ext>
            </a:extLst>
          </p:cNvPr>
          <p:cNvSpPr txBox="1"/>
          <p:nvPr/>
        </p:nvSpPr>
        <p:spPr>
          <a:xfrm>
            <a:off x="7493117" y="2523717"/>
            <a:ext cx="1246263" cy="553998"/>
          </a:xfrm>
          <a:prstGeom prst="rect">
            <a:avLst/>
          </a:prstGeom>
          <a:noFill/>
        </p:spPr>
        <p:txBody>
          <a:bodyPr wrap="square" rtlCol="0">
            <a:spAutoFit/>
          </a:bodyPr>
          <a:lstStyle/>
          <a:p>
            <a:r>
              <a:rPr lang="en-IN" sz="1000" dirty="0">
                <a:solidFill>
                  <a:schemeClr val="bg2">
                    <a:lumMod val="75000"/>
                    <a:lumOff val="25000"/>
                  </a:schemeClr>
                </a:solidFill>
                <a:latin typeface="Lato" panose="020F0502020204030203" pitchFamily="34" charset="0"/>
                <a:ea typeface="Lato" panose="020F0502020204030203" pitchFamily="34" charset="0"/>
                <a:cs typeface="Lato" panose="020F0502020204030203" pitchFamily="34" charset="0"/>
              </a:rPr>
              <a:t>E-ink </a:t>
            </a:r>
            <a:r>
              <a:rPr lang="en-IN" sz="1000" dirty="0">
                <a:solidFill>
                  <a:srgbClr val="00B050"/>
                </a:solidFill>
                <a:latin typeface="Lato" panose="020F0502020204030203" pitchFamily="34" charset="0"/>
                <a:ea typeface="Lato" panose="020F0502020204030203" pitchFamily="34" charset="0"/>
                <a:cs typeface="Lato" panose="020F0502020204030203" pitchFamily="34" charset="0"/>
              </a:rPr>
              <a:t> </a:t>
            </a:r>
            <a:r>
              <a:rPr lang="en-IN" sz="1000" dirty="0">
                <a:solidFill>
                  <a:schemeClr val="accent2">
                    <a:lumMod val="60000"/>
                    <a:lumOff val="40000"/>
                  </a:schemeClr>
                </a:solidFill>
                <a:latin typeface="Lato" panose="020F0502020204030203" pitchFamily="34" charset="0"/>
                <a:ea typeface="Lato" panose="020F0502020204030203" pitchFamily="34" charset="0"/>
                <a:cs typeface="Lato" panose="020F0502020204030203" pitchFamily="34" charset="0"/>
              </a:rPr>
              <a:t>Display </a:t>
            </a:r>
            <a:r>
              <a:rPr lang="en-IN" sz="1000" dirty="0">
                <a:solidFill>
                  <a:srgbClr val="00B050"/>
                </a:solidFill>
                <a:latin typeface="Lato" panose="020F0502020204030203" pitchFamily="34" charset="0"/>
                <a:ea typeface="Lato" panose="020F0502020204030203" pitchFamily="34" charset="0"/>
                <a:cs typeface="Lato" panose="020F0502020204030203" pitchFamily="34" charset="0"/>
              </a:rPr>
              <a:t> </a:t>
            </a:r>
          </a:p>
          <a:p>
            <a:r>
              <a:rPr lang="en-IN" sz="1000" dirty="0">
                <a:solidFill>
                  <a:srgbClr val="00B050"/>
                </a:solidFill>
                <a:latin typeface="Lato" panose="020F0502020204030203" pitchFamily="34" charset="0"/>
                <a:ea typeface="Lato" panose="020F0502020204030203" pitchFamily="34" charset="0"/>
                <a:cs typeface="Lato" panose="020F0502020204030203" pitchFamily="34" charset="0"/>
              </a:rPr>
              <a:t>- Regulated    &amp; </a:t>
            </a:r>
          </a:p>
          <a:p>
            <a:r>
              <a:rPr lang="en-IN" sz="1000" dirty="0">
                <a:solidFill>
                  <a:srgbClr val="00B050"/>
                </a:solidFill>
                <a:latin typeface="Lato" panose="020F0502020204030203" pitchFamily="34" charset="0"/>
                <a:ea typeface="Lato" panose="020F0502020204030203" pitchFamily="34" charset="0"/>
                <a:cs typeface="Lato" panose="020F0502020204030203" pitchFamily="34" charset="0"/>
              </a:rPr>
              <a:t>Smart Lighting</a:t>
            </a:r>
          </a:p>
        </p:txBody>
      </p:sp>
      <p:pic>
        <p:nvPicPr>
          <p:cNvPr id="54" name="Graphic 53" descr="Head with gears">
            <a:extLst>
              <a:ext uri="{FF2B5EF4-FFF2-40B4-BE49-F238E27FC236}">
                <a16:creationId xmlns:a16="http://schemas.microsoft.com/office/drawing/2014/main" id="{D8CAD5E3-5DE6-B30F-B6CF-4BD9EABCB1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1756" y="1819092"/>
            <a:ext cx="698933" cy="698933"/>
          </a:xfrm>
          <a:prstGeom prst="rect">
            <a:avLst/>
          </a:prstGeom>
        </p:spPr>
      </p:pic>
      <p:sp>
        <p:nvSpPr>
          <p:cNvPr id="59" name="TextBox 58">
            <a:extLst>
              <a:ext uri="{FF2B5EF4-FFF2-40B4-BE49-F238E27FC236}">
                <a16:creationId xmlns:a16="http://schemas.microsoft.com/office/drawing/2014/main" id="{BC20A605-4B93-40B3-5875-2F187B4ACF3E}"/>
              </a:ext>
            </a:extLst>
          </p:cNvPr>
          <p:cNvSpPr txBox="1"/>
          <p:nvPr/>
        </p:nvSpPr>
        <p:spPr>
          <a:xfrm>
            <a:off x="6940085" y="1126430"/>
            <a:ext cx="987771" cy="400110"/>
          </a:xfrm>
          <a:prstGeom prst="rect">
            <a:avLst/>
          </a:prstGeom>
          <a:noFill/>
        </p:spPr>
        <p:txBody>
          <a:bodyPr wrap="none" rtlCol="0">
            <a:spAutoFit/>
          </a:bodyPr>
          <a:lstStyle/>
          <a:p>
            <a:pPr algn="ctr"/>
            <a:r>
              <a:rPr lang="en-IN" sz="1000" dirty="0">
                <a:solidFill>
                  <a:schemeClr val="bg2">
                    <a:lumMod val="75000"/>
                    <a:lumOff val="25000"/>
                  </a:schemeClr>
                </a:solidFill>
                <a:latin typeface="Lato" panose="020F0502020204030203" pitchFamily="34" charset="0"/>
                <a:ea typeface="Lato" panose="020F0502020204030203" pitchFamily="34" charset="0"/>
                <a:cs typeface="Lato" panose="020F0502020204030203" pitchFamily="34" charset="0"/>
              </a:rPr>
              <a:t>AI based NRT </a:t>
            </a:r>
          </a:p>
          <a:p>
            <a:pPr algn="ctr"/>
            <a:r>
              <a:rPr lang="en-IN" sz="1000" dirty="0">
                <a:solidFill>
                  <a:schemeClr val="bg2">
                    <a:lumMod val="75000"/>
                    <a:lumOff val="25000"/>
                  </a:schemeClr>
                </a:solidFill>
                <a:latin typeface="Lato" panose="020F0502020204030203" pitchFamily="34" charset="0"/>
                <a:ea typeface="Lato" panose="020F0502020204030203" pitchFamily="34" charset="0"/>
                <a:cs typeface="Lato" panose="020F0502020204030203" pitchFamily="34" charset="0"/>
              </a:rPr>
              <a:t>Output </a:t>
            </a:r>
          </a:p>
        </p:txBody>
      </p:sp>
      <p:sp>
        <p:nvSpPr>
          <p:cNvPr id="60" name="TextBox 59">
            <a:extLst>
              <a:ext uri="{FF2B5EF4-FFF2-40B4-BE49-F238E27FC236}">
                <a16:creationId xmlns:a16="http://schemas.microsoft.com/office/drawing/2014/main" id="{A0A77853-7169-DDFA-307B-DF3EB423EF5A}"/>
              </a:ext>
            </a:extLst>
          </p:cNvPr>
          <p:cNvSpPr txBox="1"/>
          <p:nvPr/>
        </p:nvSpPr>
        <p:spPr>
          <a:xfrm>
            <a:off x="6669059" y="3038258"/>
            <a:ext cx="1024639" cy="246221"/>
          </a:xfrm>
          <a:prstGeom prst="rect">
            <a:avLst/>
          </a:prstGeom>
          <a:noFill/>
        </p:spPr>
        <p:txBody>
          <a:bodyPr wrap="none" rtlCol="0">
            <a:spAutoFit/>
          </a:bodyPr>
          <a:lstStyle/>
          <a:p>
            <a:pPr algn="ctr"/>
            <a:r>
              <a:rPr lang="en-IN" sz="1000" dirty="0">
                <a:solidFill>
                  <a:schemeClr val="bg2">
                    <a:lumMod val="75000"/>
                    <a:lumOff val="25000"/>
                  </a:schemeClr>
                </a:solidFill>
                <a:latin typeface="Lato" panose="020F0502020204030203" pitchFamily="34" charset="0"/>
                <a:ea typeface="Lato" panose="020F0502020204030203" pitchFamily="34" charset="0"/>
                <a:cs typeface="Lato" panose="020F0502020204030203" pitchFamily="34" charset="0"/>
              </a:rPr>
              <a:t>Authentication</a:t>
            </a:r>
          </a:p>
        </p:txBody>
      </p:sp>
      <p:sp>
        <p:nvSpPr>
          <p:cNvPr id="61" name="Diamond 60">
            <a:extLst>
              <a:ext uri="{FF2B5EF4-FFF2-40B4-BE49-F238E27FC236}">
                <a16:creationId xmlns:a16="http://schemas.microsoft.com/office/drawing/2014/main" id="{8616A343-CD91-BAD0-A953-A3D09787BF28}"/>
              </a:ext>
            </a:extLst>
          </p:cNvPr>
          <p:cNvSpPr/>
          <p:nvPr/>
        </p:nvSpPr>
        <p:spPr>
          <a:xfrm>
            <a:off x="6434064" y="3318112"/>
            <a:ext cx="486822" cy="491225"/>
          </a:xfrm>
          <a:prstGeom prst="diamond">
            <a:avLst/>
          </a:prstGeom>
          <a:solidFill>
            <a:schemeClr val="bg2">
              <a:lumMod val="50000"/>
              <a:lumOff val="50000"/>
            </a:schemeClr>
          </a:solid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TextBox 61">
            <a:extLst>
              <a:ext uri="{FF2B5EF4-FFF2-40B4-BE49-F238E27FC236}">
                <a16:creationId xmlns:a16="http://schemas.microsoft.com/office/drawing/2014/main" id="{49D61521-7E2A-6328-8D88-6C2111713D82}"/>
              </a:ext>
            </a:extLst>
          </p:cNvPr>
          <p:cNvSpPr txBox="1"/>
          <p:nvPr/>
        </p:nvSpPr>
        <p:spPr>
          <a:xfrm>
            <a:off x="6022843" y="3773349"/>
            <a:ext cx="1470274" cy="246221"/>
          </a:xfrm>
          <a:prstGeom prst="rect">
            <a:avLst/>
          </a:prstGeom>
          <a:noFill/>
        </p:spPr>
        <p:txBody>
          <a:bodyPr wrap="none" rtlCol="0">
            <a:spAutoFit/>
          </a:bodyPr>
          <a:lstStyle/>
          <a:p>
            <a:pPr algn="ctr"/>
            <a:r>
              <a:rPr lang="en-IN" sz="1000" dirty="0">
                <a:solidFill>
                  <a:schemeClr val="bg2">
                    <a:lumMod val="75000"/>
                    <a:lumOff val="25000"/>
                  </a:schemeClr>
                </a:solidFill>
                <a:latin typeface="Lato" panose="020F0502020204030203" pitchFamily="34" charset="0"/>
                <a:ea typeface="Lato" panose="020F0502020204030203" pitchFamily="34" charset="0"/>
                <a:cs typeface="Lato" panose="020F0502020204030203" pitchFamily="34" charset="0"/>
              </a:rPr>
              <a:t>Azure Active Directory</a:t>
            </a:r>
          </a:p>
        </p:txBody>
      </p:sp>
      <p:cxnSp>
        <p:nvCxnSpPr>
          <p:cNvPr id="4096" name="Straight Arrow Connector 4095">
            <a:extLst>
              <a:ext uri="{FF2B5EF4-FFF2-40B4-BE49-F238E27FC236}">
                <a16:creationId xmlns:a16="http://schemas.microsoft.com/office/drawing/2014/main" id="{903729C8-3AED-A89D-F8E2-E81568FA13E4}"/>
              </a:ext>
            </a:extLst>
          </p:cNvPr>
          <p:cNvCxnSpPr>
            <a:cxnSpLocks/>
            <a:stCxn id="17" idx="4"/>
          </p:cNvCxnSpPr>
          <p:nvPr/>
        </p:nvCxnSpPr>
        <p:spPr>
          <a:xfrm flipV="1">
            <a:off x="3486160" y="1711155"/>
            <a:ext cx="491651" cy="3234"/>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4097" name="Straight Arrow Connector 4096">
            <a:extLst>
              <a:ext uri="{FF2B5EF4-FFF2-40B4-BE49-F238E27FC236}">
                <a16:creationId xmlns:a16="http://schemas.microsoft.com/office/drawing/2014/main" id="{8E33EEF7-70E8-1574-A612-3FD8E1909E4A}"/>
              </a:ext>
            </a:extLst>
          </p:cNvPr>
          <p:cNvCxnSpPr>
            <a:cxnSpLocks/>
          </p:cNvCxnSpPr>
          <p:nvPr/>
        </p:nvCxnSpPr>
        <p:spPr>
          <a:xfrm flipV="1">
            <a:off x="3486160" y="2277080"/>
            <a:ext cx="491651" cy="6555"/>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099" name="Rectangle 4098">
            <a:extLst>
              <a:ext uri="{FF2B5EF4-FFF2-40B4-BE49-F238E27FC236}">
                <a16:creationId xmlns:a16="http://schemas.microsoft.com/office/drawing/2014/main" id="{C1874777-10D7-926A-2E94-5C0ACE9A1139}"/>
              </a:ext>
            </a:extLst>
          </p:cNvPr>
          <p:cNvSpPr/>
          <p:nvPr/>
        </p:nvSpPr>
        <p:spPr>
          <a:xfrm>
            <a:off x="4155908" y="3781304"/>
            <a:ext cx="1598598" cy="3798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solidFill>
                  <a:sysClr val="windowText" lastClr="000000"/>
                </a:solidFill>
              </a:rPr>
              <a:t>Azure Networking Services</a:t>
            </a:r>
          </a:p>
        </p:txBody>
      </p:sp>
      <p:cxnSp>
        <p:nvCxnSpPr>
          <p:cNvPr id="4101" name="Straight Arrow Connector 4100">
            <a:extLst>
              <a:ext uri="{FF2B5EF4-FFF2-40B4-BE49-F238E27FC236}">
                <a16:creationId xmlns:a16="http://schemas.microsoft.com/office/drawing/2014/main" id="{62777CAC-7B11-151F-6A2A-2177C9D53475}"/>
              </a:ext>
            </a:extLst>
          </p:cNvPr>
          <p:cNvCxnSpPr>
            <a:cxnSpLocks/>
          </p:cNvCxnSpPr>
          <p:nvPr/>
        </p:nvCxnSpPr>
        <p:spPr>
          <a:xfrm>
            <a:off x="3478351" y="3352110"/>
            <a:ext cx="4994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02" name="Straight Arrow Connector 4101">
            <a:extLst>
              <a:ext uri="{FF2B5EF4-FFF2-40B4-BE49-F238E27FC236}">
                <a16:creationId xmlns:a16="http://schemas.microsoft.com/office/drawing/2014/main" id="{0830C93F-5FD7-3546-DF55-F2A85ECAB485}"/>
              </a:ext>
            </a:extLst>
          </p:cNvPr>
          <p:cNvCxnSpPr>
            <a:cxnSpLocks/>
          </p:cNvCxnSpPr>
          <p:nvPr/>
        </p:nvCxnSpPr>
        <p:spPr>
          <a:xfrm>
            <a:off x="5731088" y="2064974"/>
            <a:ext cx="5145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03" name="Straight Arrow Connector 4102">
            <a:extLst>
              <a:ext uri="{FF2B5EF4-FFF2-40B4-BE49-F238E27FC236}">
                <a16:creationId xmlns:a16="http://schemas.microsoft.com/office/drawing/2014/main" id="{B421DA28-BADC-8F81-F5BA-6554B77B5642}"/>
              </a:ext>
            </a:extLst>
          </p:cNvPr>
          <p:cNvCxnSpPr>
            <a:cxnSpLocks/>
          </p:cNvCxnSpPr>
          <p:nvPr/>
        </p:nvCxnSpPr>
        <p:spPr>
          <a:xfrm>
            <a:off x="7270296" y="2073957"/>
            <a:ext cx="3044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04" name="Straight Arrow Connector 4103">
            <a:extLst>
              <a:ext uri="{FF2B5EF4-FFF2-40B4-BE49-F238E27FC236}">
                <a16:creationId xmlns:a16="http://schemas.microsoft.com/office/drawing/2014/main" id="{F9AC2472-B596-D956-2065-C97A557444F3}"/>
              </a:ext>
            </a:extLst>
          </p:cNvPr>
          <p:cNvCxnSpPr>
            <a:cxnSpLocks/>
            <a:stCxn id="61" idx="0"/>
          </p:cNvCxnSpPr>
          <p:nvPr/>
        </p:nvCxnSpPr>
        <p:spPr>
          <a:xfrm flipV="1">
            <a:off x="6677475" y="2939824"/>
            <a:ext cx="2354" cy="3782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05" name="Connector: Elbow 4104">
            <a:extLst>
              <a:ext uri="{FF2B5EF4-FFF2-40B4-BE49-F238E27FC236}">
                <a16:creationId xmlns:a16="http://schemas.microsoft.com/office/drawing/2014/main" id="{B13371F3-89BD-9EE8-0AF8-33A530CB158E}"/>
              </a:ext>
            </a:extLst>
          </p:cNvPr>
          <p:cNvCxnSpPr>
            <a:cxnSpLocks/>
          </p:cNvCxnSpPr>
          <p:nvPr/>
        </p:nvCxnSpPr>
        <p:spPr>
          <a:xfrm rot="10800000">
            <a:off x="5330502" y="2933421"/>
            <a:ext cx="1086962" cy="634872"/>
          </a:xfrm>
          <a:prstGeom prst="bentConnector3">
            <a:avLst>
              <a:gd name="adj1" fmla="val 10060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06" name="TextBox 4105">
            <a:extLst>
              <a:ext uri="{FF2B5EF4-FFF2-40B4-BE49-F238E27FC236}">
                <a16:creationId xmlns:a16="http://schemas.microsoft.com/office/drawing/2014/main" id="{D42DE17C-A1CF-9598-827B-0B03BF18801B}"/>
              </a:ext>
            </a:extLst>
          </p:cNvPr>
          <p:cNvSpPr txBox="1"/>
          <p:nvPr/>
        </p:nvSpPr>
        <p:spPr>
          <a:xfrm>
            <a:off x="7196366" y="3617690"/>
            <a:ext cx="1544012" cy="230832"/>
          </a:xfrm>
          <a:prstGeom prst="rect">
            <a:avLst/>
          </a:prstGeom>
          <a:noFill/>
        </p:spPr>
        <p:txBody>
          <a:bodyPr wrap="none" rtlCol="0">
            <a:spAutoFit/>
          </a:bodyPr>
          <a:lstStyle/>
          <a:p>
            <a:r>
              <a:rPr lang="en-IN" sz="900" dirty="0">
                <a:latin typeface="Lato" panose="020F0502020204030203" pitchFamily="34" charset="0"/>
                <a:ea typeface="Lato" panose="020F0502020204030203" pitchFamily="34" charset="0"/>
                <a:cs typeface="Lato" panose="020F0502020204030203" pitchFamily="34" charset="0"/>
              </a:rPr>
              <a:t>Azure Sphere, Azure RTOS</a:t>
            </a:r>
          </a:p>
        </p:txBody>
      </p:sp>
      <p:cxnSp>
        <p:nvCxnSpPr>
          <p:cNvPr id="4107" name="Straight Arrow Connector 4106">
            <a:extLst>
              <a:ext uri="{FF2B5EF4-FFF2-40B4-BE49-F238E27FC236}">
                <a16:creationId xmlns:a16="http://schemas.microsoft.com/office/drawing/2014/main" id="{674E6463-0329-11C5-0EEF-683D4951003D}"/>
              </a:ext>
            </a:extLst>
          </p:cNvPr>
          <p:cNvCxnSpPr/>
          <p:nvPr/>
        </p:nvCxnSpPr>
        <p:spPr>
          <a:xfrm flipV="1">
            <a:off x="8011021" y="3315769"/>
            <a:ext cx="0" cy="3352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08" name="Graphic 4107" descr="Cloud Computing">
            <a:extLst>
              <a:ext uri="{FF2B5EF4-FFF2-40B4-BE49-F238E27FC236}">
                <a16:creationId xmlns:a16="http://schemas.microsoft.com/office/drawing/2014/main" id="{BCABAEEA-8EA8-A193-4482-E4485AF687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39761" y="1642665"/>
            <a:ext cx="421455" cy="421455"/>
          </a:xfrm>
          <a:prstGeom prst="rect">
            <a:avLst/>
          </a:prstGeom>
        </p:spPr>
      </p:pic>
      <p:pic>
        <p:nvPicPr>
          <p:cNvPr id="4109" name="Picture 2">
            <a:extLst>
              <a:ext uri="{FF2B5EF4-FFF2-40B4-BE49-F238E27FC236}">
                <a16:creationId xmlns:a16="http://schemas.microsoft.com/office/drawing/2014/main" id="{0B049ADB-903E-1531-6681-AA5ED27E21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474" y="1062795"/>
            <a:ext cx="395632" cy="395632"/>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4">
            <a:extLst>
              <a:ext uri="{FF2B5EF4-FFF2-40B4-BE49-F238E27FC236}">
                <a16:creationId xmlns:a16="http://schemas.microsoft.com/office/drawing/2014/main" id="{E1F1CCED-B1AE-027D-1A6B-59BA6005FD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50593" y="1789516"/>
            <a:ext cx="331559" cy="246221"/>
          </a:xfrm>
          <a:prstGeom prst="rect">
            <a:avLst/>
          </a:prstGeom>
          <a:noFill/>
          <a:extLst>
            <a:ext uri="{909E8E84-426E-40DD-AFC4-6F175D3DCCD1}">
              <a14:hiddenFill xmlns:a14="http://schemas.microsoft.com/office/drawing/2010/main">
                <a:solidFill>
                  <a:srgbClr val="FFFFFF"/>
                </a:solidFill>
              </a14:hiddenFill>
            </a:ext>
          </a:extLst>
        </p:spPr>
      </p:pic>
      <p:sp>
        <p:nvSpPr>
          <p:cNvPr id="4111" name="TextBox 4110">
            <a:extLst>
              <a:ext uri="{FF2B5EF4-FFF2-40B4-BE49-F238E27FC236}">
                <a16:creationId xmlns:a16="http://schemas.microsoft.com/office/drawing/2014/main" id="{3CD73FB0-381C-A80E-4BD4-2199111CCA30}"/>
              </a:ext>
            </a:extLst>
          </p:cNvPr>
          <p:cNvSpPr txBox="1"/>
          <p:nvPr/>
        </p:nvSpPr>
        <p:spPr>
          <a:xfrm>
            <a:off x="2257772" y="2073985"/>
            <a:ext cx="1034257" cy="369332"/>
          </a:xfrm>
          <a:prstGeom prst="rect">
            <a:avLst/>
          </a:prstGeom>
          <a:noFill/>
        </p:spPr>
        <p:txBody>
          <a:bodyPr wrap="square">
            <a:spAutoFit/>
          </a:bodyPr>
          <a:lstStyle/>
          <a:p>
            <a:pPr algn="ctr"/>
            <a:r>
              <a:rPr lang="en-IN" sz="900" dirty="0">
                <a:solidFill>
                  <a:schemeClr val="tx1"/>
                </a:solidFill>
                <a:latin typeface="Lato" panose="020F0502020204030203" pitchFamily="34" charset="0"/>
                <a:ea typeface="Lato" panose="020F0502020204030203" pitchFamily="34" charset="0"/>
                <a:cs typeface="Lato" panose="020F0502020204030203" pitchFamily="34" charset="0"/>
              </a:rPr>
              <a:t>On Device Sensors Data</a:t>
            </a:r>
          </a:p>
        </p:txBody>
      </p:sp>
      <p:sp>
        <p:nvSpPr>
          <p:cNvPr id="4112" name="Cylinder 4111">
            <a:extLst>
              <a:ext uri="{FF2B5EF4-FFF2-40B4-BE49-F238E27FC236}">
                <a16:creationId xmlns:a16="http://schemas.microsoft.com/office/drawing/2014/main" id="{B1A2C7C0-4A11-2E35-8D92-3C5E297FB007}"/>
              </a:ext>
            </a:extLst>
          </p:cNvPr>
          <p:cNvSpPr/>
          <p:nvPr/>
        </p:nvSpPr>
        <p:spPr>
          <a:xfrm>
            <a:off x="3151749" y="2589283"/>
            <a:ext cx="321469" cy="414337"/>
          </a:xfrm>
          <a:prstGeom prst="can">
            <a:avLst/>
          </a:prstGeom>
          <a:solidFill>
            <a:schemeClr val="bg2">
              <a:lumMod val="25000"/>
              <a:lumOff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113" name="Straight Arrow Connector 4112">
            <a:extLst>
              <a:ext uri="{FF2B5EF4-FFF2-40B4-BE49-F238E27FC236}">
                <a16:creationId xmlns:a16="http://schemas.microsoft.com/office/drawing/2014/main" id="{072E5447-A294-A34E-70D0-C997D4B46647}"/>
              </a:ext>
            </a:extLst>
          </p:cNvPr>
          <p:cNvCxnSpPr>
            <a:cxnSpLocks/>
            <a:stCxn id="4112" idx="4"/>
          </p:cNvCxnSpPr>
          <p:nvPr/>
        </p:nvCxnSpPr>
        <p:spPr>
          <a:xfrm flipV="1">
            <a:off x="3473218" y="2796451"/>
            <a:ext cx="504593" cy="1"/>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114" name="TextBox 4113">
            <a:extLst>
              <a:ext uri="{FF2B5EF4-FFF2-40B4-BE49-F238E27FC236}">
                <a16:creationId xmlns:a16="http://schemas.microsoft.com/office/drawing/2014/main" id="{3FE873FA-7202-986D-C473-806450CDB9A9}"/>
              </a:ext>
            </a:extLst>
          </p:cNvPr>
          <p:cNvSpPr txBox="1"/>
          <p:nvPr/>
        </p:nvSpPr>
        <p:spPr>
          <a:xfrm>
            <a:off x="2556057" y="2598315"/>
            <a:ext cx="703960" cy="369332"/>
          </a:xfrm>
          <a:prstGeom prst="rect">
            <a:avLst/>
          </a:prstGeom>
          <a:noFill/>
        </p:spPr>
        <p:txBody>
          <a:bodyPr wrap="square">
            <a:spAutoFit/>
          </a:bodyPr>
          <a:lstStyle/>
          <a:p>
            <a:r>
              <a:rPr lang="en-IN" sz="900" dirty="0">
                <a:solidFill>
                  <a:schemeClr val="tx1"/>
                </a:solidFill>
                <a:latin typeface="Lato" panose="020F0502020204030203" pitchFamily="34" charset="0"/>
                <a:ea typeface="Lato" panose="020F0502020204030203" pitchFamily="34" charset="0"/>
                <a:cs typeface="Lato" panose="020F0502020204030203" pitchFamily="34" charset="0"/>
              </a:rPr>
              <a:t>ADAS Data</a:t>
            </a:r>
            <a:endParaRPr lang="en-IN" sz="900" dirty="0"/>
          </a:p>
        </p:txBody>
      </p:sp>
      <p:sp>
        <p:nvSpPr>
          <p:cNvPr id="4115" name="TextBox 4114">
            <a:extLst>
              <a:ext uri="{FF2B5EF4-FFF2-40B4-BE49-F238E27FC236}">
                <a16:creationId xmlns:a16="http://schemas.microsoft.com/office/drawing/2014/main" id="{62F3164E-9E67-7042-D38E-8A61D605216B}"/>
              </a:ext>
            </a:extLst>
          </p:cNvPr>
          <p:cNvSpPr txBox="1"/>
          <p:nvPr/>
        </p:nvSpPr>
        <p:spPr>
          <a:xfrm>
            <a:off x="2368571" y="3268530"/>
            <a:ext cx="881959" cy="369332"/>
          </a:xfrm>
          <a:prstGeom prst="rect">
            <a:avLst/>
          </a:prstGeom>
          <a:noFill/>
        </p:spPr>
        <p:txBody>
          <a:bodyPr wrap="square">
            <a:spAutoFit/>
          </a:bodyPr>
          <a:lstStyle/>
          <a:p>
            <a:r>
              <a:rPr lang="en-IN" sz="900" dirty="0">
                <a:solidFill>
                  <a:schemeClr val="tx1"/>
                </a:solidFill>
                <a:latin typeface="Lato" panose="020F0502020204030203" pitchFamily="34" charset="0"/>
                <a:ea typeface="Lato" panose="020F0502020204030203" pitchFamily="34" charset="0"/>
                <a:cs typeface="Lato" panose="020F0502020204030203" pitchFamily="34" charset="0"/>
              </a:rPr>
              <a:t>Government</a:t>
            </a:r>
          </a:p>
          <a:p>
            <a:r>
              <a:rPr lang="en-IN" sz="900" dirty="0">
                <a:solidFill>
                  <a:schemeClr val="tx1"/>
                </a:solidFill>
                <a:latin typeface="Lato" panose="020F0502020204030203" pitchFamily="34" charset="0"/>
                <a:ea typeface="Lato" panose="020F0502020204030203" pitchFamily="34" charset="0"/>
                <a:cs typeface="Lato" panose="020F0502020204030203" pitchFamily="34" charset="0"/>
              </a:rPr>
              <a:t>ICT Data</a:t>
            </a:r>
            <a:endParaRPr lang="en-IN" sz="900" dirty="0"/>
          </a:p>
        </p:txBody>
      </p:sp>
      <p:pic>
        <p:nvPicPr>
          <p:cNvPr id="4116" name="Picture 2">
            <a:extLst>
              <a:ext uri="{FF2B5EF4-FFF2-40B4-BE49-F238E27FC236}">
                <a16:creationId xmlns:a16="http://schemas.microsoft.com/office/drawing/2014/main" id="{A696F1C2-5230-A10A-9D64-899D379EFF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20276" y="1080359"/>
            <a:ext cx="395632" cy="395632"/>
          </a:xfrm>
          <a:prstGeom prst="rect">
            <a:avLst/>
          </a:prstGeom>
          <a:noFill/>
          <a:extLst>
            <a:ext uri="{909E8E84-426E-40DD-AFC4-6F175D3DCCD1}">
              <a14:hiddenFill xmlns:a14="http://schemas.microsoft.com/office/drawing/2010/main">
                <a:solidFill>
                  <a:srgbClr val="FFFFFF"/>
                </a:solidFill>
              </a14:hiddenFill>
            </a:ext>
          </a:extLst>
        </p:spPr>
      </p:pic>
      <p:pic>
        <p:nvPicPr>
          <p:cNvPr id="4117" name="Picture 2">
            <a:extLst>
              <a:ext uri="{FF2B5EF4-FFF2-40B4-BE49-F238E27FC236}">
                <a16:creationId xmlns:a16="http://schemas.microsoft.com/office/drawing/2014/main" id="{038D918F-B913-CA11-5350-6C8C2C4651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82274" y="1089433"/>
            <a:ext cx="395632" cy="395632"/>
          </a:xfrm>
          <a:prstGeom prst="rect">
            <a:avLst/>
          </a:prstGeom>
          <a:noFill/>
          <a:extLst>
            <a:ext uri="{909E8E84-426E-40DD-AFC4-6F175D3DCCD1}">
              <a14:hiddenFill xmlns:a14="http://schemas.microsoft.com/office/drawing/2010/main">
                <a:solidFill>
                  <a:srgbClr val="FFFFFF"/>
                </a:solidFill>
              </a14:hiddenFill>
            </a:ext>
          </a:extLst>
        </p:spPr>
      </p:pic>
      <p:sp>
        <p:nvSpPr>
          <p:cNvPr id="4118" name="TextBox 4117">
            <a:extLst>
              <a:ext uri="{FF2B5EF4-FFF2-40B4-BE49-F238E27FC236}">
                <a16:creationId xmlns:a16="http://schemas.microsoft.com/office/drawing/2014/main" id="{734F9912-CFDE-4E66-D948-A4E7C4A040FD}"/>
              </a:ext>
            </a:extLst>
          </p:cNvPr>
          <p:cNvSpPr txBox="1"/>
          <p:nvPr/>
        </p:nvSpPr>
        <p:spPr>
          <a:xfrm>
            <a:off x="4068735" y="3428164"/>
            <a:ext cx="1124026" cy="461665"/>
          </a:xfrm>
          <a:prstGeom prst="rect">
            <a:avLst/>
          </a:prstGeom>
          <a:noFill/>
        </p:spPr>
        <p:txBody>
          <a:bodyPr wrap="none" rtlCol="0">
            <a:spAutoFit/>
          </a:bodyPr>
          <a:lstStyle/>
          <a:p>
            <a:r>
              <a:rPr lang="en-IN" sz="800" dirty="0"/>
              <a:t>Artificial Intelligence/</a:t>
            </a:r>
          </a:p>
          <a:p>
            <a:r>
              <a:rPr lang="en-IN" sz="800" dirty="0"/>
              <a:t>Machine Learning</a:t>
            </a:r>
          </a:p>
          <a:p>
            <a:endParaRPr lang="en-IN" sz="800" dirty="0"/>
          </a:p>
        </p:txBody>
      </p:sp>
      <p:pic>
        <p:nvPicPr>
          <p:cNvPr id="4119" name="Picture 6" descr="Free photo Social Website Facebook Marketing Social Media - Max Pixel">
            <a:extLst>
              <a:ext uri="{FF2B5EF4-FFF2-40B4-BE49-F238E27FC236}">
                <a16:creationId xmlns:a16="http://schemas.microsoft.com/office/drawing/2014/main" id="{D99B465E-4790-61CD-0B93-45A18CFD187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1473" y="1479859"/>
            <a:ext cx="625957" cy="501021"/>
          </a:xfrm>
          <a:prstGeom prst="rect">
            <a:avLst/>
          </a:prstGeom>
          <a:noFill/>
          <a:extLst>
            <a:ext uri="{909E8E84-426E-40DD-AFC4-6F175D3DCCD1}">
              <a14:hiddenFill xmlns:a14="http://schemas.microsoft.com/office/drawing/2010/main">
                <a:solidFill>
                  <a:srgbClr val="FFFFFF"/>
                </a:solidFill>
              </a14:hiddenFill>
            </a:ext>
          </a:extLst>
        </p:spPr>
      </p:pic>
      <p:sp>
        <p:nvSpPr>
          <p:cNvPr id="4120" name="TextBox 4119">
            <a:extLst>
              <a:ext uri="{FF2B5EF4-FFF2-40B4-BE49-F238E27FC236}">
                <a16:creationId xmlns:a16="http://schemas.microsoft.com/office/drawing/2014/main" id="{69E47EAC-ED58-B767-5A2E-7A9901B7034F}"/>
              </a:ext>
            </a:extLst>
          </p:cNvPr>
          <p:cNvSpPr txBox="1"/>
          <p:nvPr/>
        </p:nvSpPr>
        <p:spPr>
          <a:xfrm>
            <a:off x="1463189" y="1528048"/>
            <a:ext cx="780330" cy="461665"/>
          </a:xfrm>
          <a:prstGeom prst="rect">
            <a:avLst/>
          </a:prstGeom>
          <a:noFill/>
        </p:spPr>
        <p:txBody>
          <a:bodyPr wrap="square" rtlCol="0">
            <a:spAutoFit/>
          </a:bodyPr>
          <a:lstStyle/>
          <a:p>
            <a:r>
              <a:rPr lang="en-IN" sz="800" dirty="0">
                <a:solidFill>
                  <a:schemeClr val="bg2">
                    <a:lumMod val="75000"/>
                    <a:lumOff val="25000"/>
                  </a:schemeClr>
                </a:solidFill>
              </a:rPr>
              <a:t>Omni-Channel Marketing</a:t>
            </a:r>
          </a:p>
        </p:txBody>
      </p:sp>
      <p:pic>
        <p:nvPicPr>
          <p:cNvPr id="4121" name="Picture 8" descr="Sensor Icon Vector Art, Icons, and Graphics for Free Download">
            <a:extLst>
              <a:ext uri="{FF2B5EF4-FFF2-40B4-BE49-F238E27FC236}">
                <a16:creationId xmlns:a16="http://schemas.microsoft.com/office/drawing/2014/main" id="{603FFF7D-BCF8-5F97-A018-67293D97D40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798" y="2077124"/>
            <a:ext cx="423345" cy="423345"/>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10" descr="ADAS Windshield Replacement: up to $275 Cash Back. BBB A+">
            <a:extLst>
              <a:ext uri="{FF2B5EF4-FFF2-40B4-BE49-F238E27FC236}">
                <a16:creationId xmlns:a16="http://schemas.microsoft.com/office/drawing/2014/main" id="{2F29D9CB-457A-CEA7-8BE2-CC22E44A276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9791" y="2679209"/>
            <a:ext cx="550134" cy="423345"/>
          </a:xfrm>
          <a:prstGeom prst="rect">
            <a:avLst/>
          </a:prstGeom>
          <a:noFill/>
          <a:extLst>
            <a:ext uri="{909E8E84-426E-40DD-AFC4-6F175D3DCCD1}">
              <a14:hiddenFill xmlns:a14="http://schemas.microsoft.com/office/drawing/2010/main">
                <a:solidFill>
                  <a:srgbClr val="FFFFFF"/>
                </a:solidFill>
              </a14:hiddenFill>
            </a:ext>
          </a:extLst>
        </p:spPr>
      </p:pic>
      <p:sp>
        <p:nvSpPr>
          <p:cNvPr id="4123" name="TextBox 4122">
            <a:extLst>
              <a:ext uri="{FF2B5EF4-FFF2-40B4-BE49-F238E27FC236}">
                <a16:creationId xmlns:a16="http://schemas.microsoft.com/office/drawing/2014/main" id="{45CDABFE-C430-0F1D-F27A-0CB11BD019E0}"/>
              </a:ext>
            </a:extLst>
          </p:cNvPr>
          <p:cNvSpPr txBox="1"/>
          <p:nvPr/>
        </p:nvSpPr>
        <p:spPr>
          <a:xfrm>
            <a:off x="1454574" y="2020399"/>
            <a:ext cx="1074548" cy="584775"/>
          </a:xfrm>
          <a:prstGeom prst="rect">
            <a:avLst/>
          </a:prstGeom>
          <a:noFill/>
        </p:spPr>
        <p:txBody>
          <a:bodyPr wrap="square" rtlCol="0">
            <a:spAutoFit/>
          </a:bodyPr>
          <a:lstStyle/>
          <a:p>
            <a:r>
              <a:rPr lang="en-IN" sz="800" dirty="0">
                <a:solidFill>
                  <a:schemeClr val="bg2">
                    <a:lumMod val="75000"/>
                    <a:lumOff val="25000"/>
                  </a:schemeClr>
                </a:solidFill>
              </a:rPr>
              <a:t>Weather/Wind speed, Pedestrian/Vehicle movement etc.</a:t>
            </a:r>
          </a:p>
        </p:txBody>
      </p:sp>
      <p:sp>
        <p:nvSpPr>
          <p:cNvPr id="4124" name="TextBox 4123">
            <a:extLst>
              <a:ext uri="{FF2B5EF4-FFF2-40B4-BE49-F238E27FC236}">
                <a16:creationId xmlns:a16="http://schemas.microsoft.com/office/drawing/2014/main" id="{6170A402-0A83-305C-6AC2-4550BF477FBD}"/>
              </a:ext>
            </a:extLst>
          </p:cNvPr>
          <p:cNvSpPr txBox="1"/>
          <p:nvPr/>
        </p:nvSpPr>
        <p:spPr>
          <a:xfrm>
            <a:off x="1478961" y="2641623"/>
            <a:ext cx="881959" cy="707886"/>
          </a:xfrm>
          <a:prstGeom prst="rect">
            <a:avLst/>
          </a:prstGeom>
          <a:noFill/>
        </p:spPr>
        <p:txBody>
          <a:bodyPr wrap="square" rtlCol="0">
            <a:spAutoFit/>
          </a:bodyPr>
          <a:lstStyle/>
          <a:p>
            <a:r>
              <a:rPr lang="en-IN" sz="800" dirty="0">
                <a:solidFill>
                  <a:schemeClr val="bg2">
                    <a:lumMod val="75000"/>
                    <a:lumOff val="25000"/>
                  </a:schemeClr>
                </a:solidFill>
              </a:rPr>
              <a:t>Advanced Drive Assistance System (ADAS) data </a:t>
            </a:r>
          </a:p>
        </p:txBody>
      </p:sp>
      <p:pic>
        <p:nvPicPr>
          <p:cNvPr id="4125" name="Graphic 4124" descr="Computer">
            <a:extLst>
              <a:ext uri="{FF2B5EF4-FFF2-40B4-BE49-F238E27FC236}">
                <a16:creationId xmlns:a16="http://schemas.microsoft.com/office/drawing/2014/main" id="{C3F809BA-057F-CDC5-6E25-C676F9FEEB3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7912" y="3251885"/>
            <a:ext cx="448078" cy="448078"/>
          </a:xfrm>
          <a:prstGeom prst="rect">
            <a:avLst/>
          </a:prstGeom>
        </p:spPr>
      </p:pic>
      <p:sp>
        <p:nvSpPr>
          <p:cNvPr id="4126" name="TextBox 4125">
            <a:extLst>
              <a:ext uri="{FF2B5EF4-FFF2-40B4-BE49-F238E27FC236}">
                <a16:creationId xmlns:a16="http://schemas.microsoft.com/office/drawing/2014/main" id="{614003B7-00B0-373E-4933-D3FFB2DB6643}"/>
              </a:ext>
            </a:extLst>
          </p:cNvPr>
          <p:cNvSpPr txBox="1"/>
          <p:nvPr/>
        </p:nvSpPr>
        <p:spPr>
          <a:xfrm>
            <a:off x="1474701" y="3378372"/>
            <a:ext cx="839859" cy="338554"/>
          </a:xfrm>
          <a:prstGeom prst="rect">
            <a:avLst/>
          </a:prstGeom>
          <a:noFill/>
        </p:spPr>
        <p:txBody>
          <a:bodyPr wrap="square" rtlCol="0">
            <a:spAutoFit/>
          </a:bodyPr>
          <a:lstStyle/>
          <a:p>
            <a:r>
              <a:rPr lang="en-IN" sz="800" dirty="0">
                <a:solidFill>
                  <a:schemeClr val="bg2">
                    <a:lumMod val="75000"/>
                    <a:lumOff val="25000"/>
                  </a:schemeClr>
                </a:solidFill>
              </a:rPr>
              <a:t>E-governance</a:t>
            </a:r>
          </a:p>
          <a:p>
            <a:r>
              <a:rPr lang="en-IN" sz="800" dirty="0">
                <a:solidFill>
                  <a:schemeClr val="bg2">
                    <a:lumMod val="75000"/>
                    <a:lumOff val="25000"/>
                  </a:schemeClr>
                </a:solidFill>
              </a:rPr>
              <a:t>data</a:t>
            </a:r>
          </a:p>
        </p:txBody>
      </p:sp>
      <p:sp>
        <p:nvSpPr>
          <p:cNvPr id="4127" name="Right Brace 4126">
            <a:extLst>
              <a:ext uri="{FF2B5EF4-FFF2-40B4-BE49-F238E27FC236}">
                <a16:creationId xmlns:a16="http://schemas.microsoft.com/office/drawing/2014/main" id="{0D319F3D-986E-6303-EE37-A7BDA70C235B}"/>
              </a:ext>
            </a:extLst>
          </p:cNvPr>
          <p:cNvSpPr/>
          <p:nvPr/>
        </p:nvSpPr>
        <p:spPr>
          <a:xfrm>
            <a:off x="2157416" y="1475991"/>
            <a:ext cx="531113" cy="2618716"/>
          </a:xfrm>
          <a:prstGeom prst="rightBrac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dirty="0"/>
          </a:p>
        </p:txBody>
      </p:sp>
      <p:pic>
        <p:nvPicPr>
          <p:cNvPr id="4128" name="Picture 12" descr="What Is Azure IoT Hub? | Build5Nines">
            <a:extLst>
              <a:ext uri="{FF2B5EF4-FFF2-40B4-BE49-F238E27FC236}">
                <a16:creationId xmlns:a16="http://schemas.microsoft.com/office/drawing/2014/main" id="{91899CC4-5F9C-A4E9-C22E-B30818FE088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13921" y="1724051"/>
            <a:ext cx="810249" cy="453739"/>
          </a:xfrm>
          <a:prstGeom prst="rect">
            <a:avLst/>
          </a:prstGeom>
          <a:noFill/>
          <a:extLst>
            <a:ext uri="{909E8E84-426E-40DD-AFC4-6F175D3DCCD1}">
              <a14:hiddenFill xmlns:a14="http://schemas.microsoft.com/office/drawing/2010/main">
                <a:solidFill>
                  <a:srgbClr val="FFFFFF"/>
                </a:solidFill>
              </a14:hiddenFill>
            </a:ext>
          </a:extLst>
        </p:spPr>
      </p:pic>
      <p:sp>
        <p:nvSpPr>
          <p:cNvPr id="4129" name="Right Brace 4128">
            <a:extLst>
              <a:ext uri="{FF2B5EF4-FFF2-40B4-BE49-F238E27FC236}">
                <a16:creationId xmlns:a16="http://schemas.microsoft.com/office/drawing/2014/main" id="{85E25CD5-0E59-4EAA-DB0E-F13B29275B55}"/>
              </a:ext>
            </a:extLst>
          </p:cNvPr>
          <p:cNvSpPr/>
          <p:nvPr/>
        </p:nvSpPr>
        <p:spPr>
          <a:xfrm>
            <a:off x="3745808" y="1536840"/>
            <a:ext cx="531113" cy="2536524"/>
          </a:xfrm>
          <a:prstGeom prst="rightBrace">
            <a:avLst/>
          </a:prstGeom>
          <a:ln>
            <a:solidFill>
              <a:schemeClr val="accent1">
                <a:lumMod val="5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pic>
        <p:nvPicPr>
          <p:cNvPr id="4130" name="Picture 14" descr="Machine Learning Ai Artificial - Free vector graphic on Pixabay">
            <a:extLst>
              <a:ext uri="{FF2B5EF4-FFF2-40B4-BE49-F238E27FC236}">
                <a16:creationId xmlns:a16="http://schemas.microsoft.com/office/drawing/2014/main" id="{1E499A44-A013-4870-6831-EB9F69EAFE2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28031" y="2652544"/>
            <a:ext cx="622835" cy="734163"/>
          </a:xfrm>
          <a:prstGeom prst="rect">
            <a:avLst/>
          </a:prstGeom>
          <a:noFill/>
          <a:extLst>
            <a:ext uri="{909E8E84-426E-40DD-AFC4-6F175D3DCCD1}">
              <a14:hiddenFill xmlns:a14="http://schemas.microsoft.com/office/drawing/2010/main">
                <a:solidFill>
                  <a:srgbClr val="FFFFFF"/>
                </a:solidFill>
              </a14:hiddenFill>
            </a:ext>
          </a:extLst>
        </p:spPr>
      </p:pic>
      <p:cxnSp>
        <p:nvCxnSpPr>
          <p:cNvPr id="4131" name="Straight Arrow Connector 4130">
            <a:extLst>
              <a:ext uri="{FF2B5EF4-FFF2-40B4-BE49-F238E27FC236}">
                <a16:creationId xmlns:a16="http://schemas.microsoft.com/office/drawing/2014/main" id="{F22BBB7D-1508-01CA-EF4B-802AABC39BC0}"/>
              </a:ext>
            </a:extLst>
          </p:cNvPr>
          <p:cNvCxnSpPr>
            <a:cxnSpLocks/>
          </p:cNvCxnSpPr>
          <p:nvPr/>
        </p:nvCxnSpPr>
        <p:spPr>
          <a:xfrm>
            <a:off x="7270295" y="1642665"/>
            <a:ext cx="3044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32" name="Straight Arrow Connector 4131">
            <a:extLst>
              <a:ext uri="{FF2B5EF4-FFF2-40B4-BE49-F238E27FC236}">
                <a16:creationId xmlns:a16="http://schemas.microsoft.com/office/drawing/2014/main" id="{DE82A563-B81F-F298-C160-4F566C65304F}"/>
              </a:ext>
            </a:extLst>
          </p:cNvPr>
          <p:cNvCxnSpPr>
            <a:cxnSpLocks/>
          </p:cNvCxnSpPr>
          <p:nvPr/>
        </p:nvCxnSpPr>
        <p:spPr>
          <a:xfrm>
            <a:off x="7270295" y="2526415"/>
            <a:ext cx="30444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33" name="TextBox 4132">
            <a:extLst>
              <a:ext uri="{FF2B5EF4-FFF2-40B4-BE49-F238E27FC236}">
                <a16:creationId xmlns:a16="http://schemas.microsoft.com/office/drawing/2014/main" id="{AAAEA5DF-5F59-20E1-3904-9A681DAC0956}"/>
              </a:ext>
            </a:extLst>
          </p:cNvPr>
          <p:cNvSpPr txBox="1"/>
          <p:nvPr/>
        </p:nvSpPr>
        <p:spPr>
          <a:xfrm>
            <a:off x="6718123" y="2869697"/>
            <a:ext cx="609462" cy="200055"/>
          </a:xfrm>
          <a:prstGeom prst="rect">
            <a:avLst/>
          </a:prstGeom>
          <a:noFill/>
        </p:spPr>
        <p:txBody>
          <a:bodyPr wrap="none" rtlCol="0">
            <a:spAutoFit/>
          </a:bodyPr>
          <a:lstStyle/>
          <a:p>
            <a:r>
              <a:rPr lang="en-IN" sz="700" dirty="0">
                <a:latin typeface="Lato" panose="020F0502020204030203" pitchFamily="34" charset="0"/>
                <a:ea typeface="Lato" panose="020F0502020204030203" pitchFamily="34" charset="0"/>
                <a:cs typeface="Lato" panose="020F0502020204030203" pitchFamily="34" charset="0"/>
              </a:rPr>
              <a:t>Prep/Train</a:t>
            </a:r>
          </a:p>
        </p:txBody>
      </p:sp>
      <p:pic>
        <p:nvPicPr>
          <p:cNvPr id="4134" name="Picture 16">
            <a:extLst>
              <a:ext uri="{FF2B5EF4-FFF2-40B4-BE49-F238E27FC236}">
                <a16:creationId xmlns:a16="http://schemas.microsoft.com/office/drawing/2014/main" id="{3DD75FEE-5CA6-A3CA-6419-F8AB65BEE19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78132" y="2164866"/>
            <a:ext cx="793975" cy="445564"/>
          </a:xfrm>
          <a:prstGeom prst="rect">
            <a:avLst/>
          </a:prstGeom>
          <a:noFill/>
          <a:extLst>
            <a:ext uri="{909E8E84-426E-40DD-AFC4-6F175D3DCCD1}">
              <a14:hiddenFill xmlns:a14="http://schemas.microsoft.com/office/drawing/2010/main">
                <a:solidFill>
                  <a:srgbClr val="FFFFFF"/>
                </a:solidFill>
              </a14:hiddenFill>
            </a:ext>
          </a:extLst>
        </p:spPr>
      </p:pic>
      <p:pic>
        <p:nvPicPr>
          <p:cNvPr id="4135" name="Picture 18">
            <a:extLst>
              <a:ext uri="{FF2B5EF4-FFF2-40B4-BE49-F238E27FC236}">
                <a16:creationId xmlns:a16="http://schemas.microsoft.com/office/drawing/2014/main" id="{7CBD0D9C-695F-70C4-51AB-7AE46B9C9C0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349733" y="1848849"/>
            <a:ext cx="271507" cy="333339"/>
          </a:xfrm>
          <a:prstGeom prst="rect">
            <a:avLst/>
          </a:prstGeom>
          <a:noFill/>
          <a:extLst>
            <a:ext uri="{909E8E84-426E-40DD-AFC4-6F175D3DCCD1}">
              <a14:hiddenFill xmlns:a14="http://schemas.microsoft.com/office/drawing/2010/main">
                <a:solidFill>
                  <a:srgbClr val="FFFFFF"/>
                </a:solidFill>
              </a14:hiddenFill>
            </a:ext>
          </a:extLst>
        </p:spPr>
      </p:pic>
      <p:pic>
        <p:nvPicPr>
          <p:cNvPr id="4136" name="Picture 20" descr="Download Azure Sphere Logo PNG and Vector (PDF, SVG, Ai, EPS) Free">
            <a:extLst>
              <a:ext uri="{FF2B5EF4-FFF2-40B4-BE49-F238E27FC236}">
                <a16:creationId xmlns:a16="http://schemas.microsoft.com/office/drawing/2014/main" id="{DCCC5294-D1B2-F57D-7BAA-018F993C031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23273" y="3261846"/>
            <a:ext cx="577429" cy="389183"/>
          </a:xfrm>
          <a:prstGeom prst="rect">
            <a:avLst/>
          </a:prstGeom>
          <a:noFill/>
          <a:extLst>
            <a:ext uri="{909E8E84-426E-40DD-AFC4-6F175D3DCCD1}">
              <a14:hiddenFill xmlns:a14="http://schemas.microsoft.com/office/drawing/2010/main">
                <a:solidFill>
                  <a:srgbClr val="FFFFFF"/>
                </a:solidFill>
              </a14:hiddenFill>
            </a:ext>
          </a:extLst>
        </p:spPr>
      </p:pic>
      <p:sp>
        <p:nvSpPr>
          <p:cNvPr id="4137" name="AutoShape 22">
            <a:extLst>
              <a:ext uri="{FF2B5EF4-FFF2-40B4-BE49-F238E27FC236}">
                <a16:creationId xmlns:a16="http://schemas.microsoft.com/office/drawing/2014/main" id="{66BF0C2C-D1FE-3534-AF67-D13BBFE5D6F6}"/>
              </a:ext>
            </a:extLst>
          </p:cNvPr>
          <p:cNvSpPr>
            <a:spLocks noChangeAspect="1" noChangeArrowheads="1"/>
          </p:cNvSpPr>
          <p:nvPr/>
        </p:nvSpPr>
        <p:spPr bwMode="auto">
          <a:xfrm>
            <a:off x="4419600" y="211205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138" name="Picture 26" descr="Azure RTOS · GitHub">
            <a:extLst>
              <a:ext uri="{FF2B5EF4-FFF2-40B4-BE49-F238E27FC236}">
                <a16:creationId xmlns:a16="http://schemas.microsoft.com/office/drawing/2014/main" id="{FFF8725D-0392-92CC-3954-6DD0B495C92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268134" y="3248834"/>
            <a:ext cx="336583" cy="336583"/>
          </a:xfrm>
          <a:prstGeom prst="rect">
            <a:avLst/>
          </a:prstGeom>
          <a:noFill/>
          <a:extLst>
            <a:ext uri="{909E8E84-426E-40DD-AFC4-6F175D3DCCD1}">
              <a14:hiddenFill xmlns:a14="http://schemas.microsoft.com/office/drawing/2010/main">
                <a:solidFill>
                  <a:srgbClr val="FFFFFF"/>
                </a:solidFill>
              </a14:hiddenFill>
            </a:ext>
          </a:extLst>
        </p:spPr>
      </p:pic>
      <p:sp>
        <p:nvSpPr>
          <p:cNvPr id="4139" name="Cylinder 4138">
            <a:extLst>
              <a:ext uri="{FF2B5EF4-FFF2-40B4-BE49-F238E27FC236}">
                <a16:creationId xmlns:a16="http://schemas.microsoft.com/office/drawing/2014/main" id="{12ECC5FF-0EAC-6C90-4961-C9A1728A70EB}"/>
              </a:ext>
            </a:extLst>
          </p:cNvPr>
          <p:cNvSpPr/>
          <p:nvPr/>
        </p:nvSpPr>
        <p:spPr>
          <a:xfrm>
            <a:off x="3166728" y="3680370"/>
            <a:ext cx="321469" cy="414337"/>
          </a:xfrm>
          <a:prstGeom prst="can">
            <a:avLst/>
          </a:prstGeom>
          <a:solidFill>
            <a:schemeClr val="bg2">
              <a:lumMod val="25000"/>
              <a:lumOff val="7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140" name="Graphic 4139" descr="Electric car">
            <a:extLst>
              <a:ext uri="{FF2B5EF4-FFF2-40B4-BE49-F238E27FC236}">
                <a16:creationId xmlns:a16="http://schemas.microsoft.com/office/drawing/2014/main" id="{8B18C73D-A606-0054-4D55-353DF7640C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2889" y="3643628"/>
            <a:ext cx="537311" cy="537311"/>
          </a:xfrm>
          <a:prstGeom prst="rect">
            <a:avLst/>
          </a:prstGeom>
        </p:spPr>
      </p:pic>
      <p:sp>
        <p:nvSpPr>
          <p:cNvPr id="4141" name="TextBox 4140">
            <a:extLst>
              <a:ext uri="{FF2B5EF4-FFF2-40B4-BE49-F238E27FC236}">
                <a16:creationId xmlns:a16="http://schemas.microsoft.com/office/drawing/2014/main" id="{373F44F6-1FA1-D8C2-05E8-B9D2FC5BE749}"/>
              </a:ext>
            </a:extLst>
          </p:cNvPr>
          <p:cNvSpPr txBox="1"/>
          <p:nvPr/>
        </p:nvSpPr>
        <p:spPr>
          <a:xfrm>
            <a:off x="1489445" y="3757502"/>
            <a:ext cx="839859" cy="338554"/>
          </a:xfrm>
          <a:prstGeom prst="rect">
            <a:avLst/>
          </a:prstGeom>
          <a:noFill/>
        </p:spPr>
        <p:txBody>
          <a:bodyPr wrap="square" rtlCol="0">
            <a:spAutoFit/>
          </a:bodyPr>
          <a:lstStyle/>
          <a:p>
            <a:r>
              <a:rPr lang="en-IN" sz="800" dirty="0" err="1">
                <a:solidFill>
                  <a:schemeClr val="bg2">
                    <a:lumMod val="75000"/>
                    <a:lumOff val="25000"/>
                  </a:schemeClr>
                </a:solidFill>
              </a:rPr>
              <a:t>MaaS</a:t>
            </a:r>
            <a:endParaRPr lang="en-IN" sz="800" dirty="0">
              <a:solidFill>
                <a:schemeClr val="bg2">
                  <a:lumMod val="75000"/>
                  <a:lumOff val="25000"/>
                </a:schemeClr>
              </a:solidFill>
            </a:endParaRPr>
          </a:p>
          <a:p>
            <a:r>
              <a:rPr lang="en-IN" sz="800" dirty="0">
                <a:solidFill>
                  <a:schemeClr val="bg2">
                    <a:lumMod val="75000"/>
                    <a:lumOff val="25000"/>
                  </a:schemeClr>
                </a:solidFill>
              </a:rPr>
              <a:t>data</a:t>
            </a:r>
          </a:p>
        </p:txBody>
      </p:sp>
      <p:sp>
        <p:nvSpPr>
          <p:cNvPr id="4142" name="TextBox 4141">
            <a:extLst>
              <a:ext uri="{FF2B5EF4-FFF2-40B4-BE49-F238E27FC236}">
                <a16:creationId xmlns:a16="http://schemas.microsoft.com/office/drawing/2014/main" id="{855F2DCA-0593-D340-EF28-FED28F58C471}"/>
              </a:ext>
            </a:extLst>
          </p:cNvPr>
          <p:cNvSpPr txBox="1"/>
          <p:nvPr/>
        </p:nvSpPr>
        <p:spPr>
          <a:xfrm>
            <a:off x="2593580" y="3805017"/>
            <a:ext cx="651931" cy="230832"/>
          </a:xfrm>
          <a:prstGeom prst="rect">
            <a:avLst/>
          </a:prstGeom>
          <a:noFill/>
        </p:spPr>
        <p:txBody>
          <a:bodyPr wrap="square">
            <a:spAutoFit/>
          </a:bodyPr>
          <a:lstStyle/>
          <a:p>
            <a:r>
              <a:rPr lang="en-IN" sz="900" dirty="0" err="1">
                <a:solidFill>
                  <a:schemeClr val="tx1"/>
                </a:solidFill>
                <a:latin typeface="Lato" panose="020F0502020204030203" pitchFamily="34" charset="0"/>
                <a:ea typeface="Lato" panose="020F0502020204030203" pitchFamily="34" charset="0"/>
                <a:cs typeface="Lato" panose="020F0502020204030203" pitchFamily="34" charset="0"/>
              </a:rPr>
              <a:t>MaaS</a:t>
            </a:r>
            <a:endParaRPr lang="en-IN" sz="900" dirty="0"/>
          </a:p>
        </p:txBody>
      </p:sp>
      <p:cxnSp>
        <p:nvCxnSpPr>
          <p:cNvPr id="4" name="Straight Arrow Connector 3">
            <a:extLst>
              <a:ext uri="{FF2B5EF4-FFF2-40B4-BE49-F238E27FC236}">
                <a16:creationId xmlns:a16="http://schemas.microsoft.com/office/drawing/2014/main" id="{9FBFE57F-0B52-0B75-BB2F-7CBEBC9B5291}"/>
              </a:ext>
            </a:extLst>
          </p:cNvPr>
          <p:cNvCxnSpPr>
            <a:cxnSpLocks/>
          </p:cNvCxnSpPr>
          <p:nvPr/>
        </p:nvCxnSpPr>
        <p:spPr>
          <a:xfrm>
            <a:off x="3496078" y="3879728"/>
            <a:ext cx="4994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4CBE262-F016-FC74-0175-92B9C8B4E67A}"/>
              </a:ext>
            </a:extLst>
          </p:cNvPr>
          <p:cNvSpPr txBox="1"/>
          <p:nvPr/>
        </p:nvSpPr>
        <p:spPr>
          <a:xfrm rot="16200000">
            <a:off x="-212476" y="2310811"/>
            <a:ext cx="1855216" cy="507831"/>
          </a:xfrm>
          <a:prstGeom prst="rect">
            <a:avLst/>
          </a:prstGeom>
          <a:noFill/>
        </p:spPr>
        <p:txBody>
          <a:bodyPr wrap="square" rtlCol="0">
            <a:spAutoFit/>
          </a:bodyPr>
          <a:lstStyle/>
          <a:p>
            <a:r>
              <a:rPr lang="en-IN" sz="900" dirty="0">
                <a:latin typeface="Lato" panose="020F0502020204030203" pitchFamily="34" charset="0"/>
                <a:ea typeface="Lato" panose="020F0502020204030203" pitchFamily="34" charset="0"/>
                <a:cs typeface="Lato" panose="020F0502020204030203" pitchFamily="34" charset="0"/>
              </a:rPr>
              <a:t>Survey to assess visual pollution</a:t>
            </a:r>
          </a:p>
          <a:p>
            <a:r>
              <a:rPr lang="en-IN" sz="900" dirty="0">
                <a:latin typeface="Lato" panose="020F0502020204030203" pitchFamily="34" charset="0"/>
                <a:ea typeface="Lato" panose="020F0502020204030203" pitchFamily="34" charset="0"/>
                <a:cs typeface="Lato" panose="020F0502020204030203" pitchFamily="34" charset="0"/>
              </a:rPr>
              <a:t>and identify areas to optimise</a:t>
            </a:r>
          </a:p>
          <a:p>
            <a:endParaRPr lang="en-IN" sz="900" dirty="0">
              <a:latin typeface="Lato" panose="020F0502020204030203" pitchFamily="34" charset="0"/>
              <a:ea typeface="Lato" panose="020F0502020204030203" pitchFamily="34" charset="0"/>
              <a:cs typeface="Lato" panose="020F0502020204030203" pitchFamily="34" charset="0"/>
            </a:endParaRPr>
          </a:p>
        </p:txBody>
      </p:sp>
      <p:pic>
        <p:nvPicPr>
          <p:cNvPr id="2050" name="Picture 2">
            <a:extLst>
              <a:ext uri="{FF2B5EF4-FFF2-40B4-BE49-F238E27FC236}">
                <a16:creationId xmlns:a16="http://schemas.microsoft.com/office/drawing/2014/main" id="{CEB9ED58-F3D4-524F-2047-0D9F64064E2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36994" y="2471451"/>
            <a:ext cx="1121409" cy="3785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con&#10;&#10;Description automatically generated">
            <a:extLst>
              <a:ext uri="{FF2B5EF4-FFF2-40B4-BE49-F238E27FC236}">
                <a16:creationId xmlns:a16="http://schemas.microsoft.com/office/drawing/2014/main" id="{BAA03786-D3C8-C604-C727-52FC8FC6B0A5}"/>
              </a:ext>
            </a:extLst>
          </p:cNvPr>
          <p:cNvPicPr>
            <a:picLocks noChangeAspect="1"/>
          </p:cNvPicPr>
          <p:nvPr/>
        </p:nvPicPr>
        <p:blipFill>
          <a:blip r:embed="rId23"/>
          <a:stretch>
            <a:fillRect/>
          </a:stretch>
        </p:blipFill>
        <p:spPr>
          <a:xfrm>
            <a:off x="8177691" y="4836377"/>
            <a:ext cx="886873" cy="210345"/>
          </a:xfrm>
          <a:prstGeom prst="rect">
            <a:avLst/>
          </a:prstGeom>
        </p:spPr>
      </p:pic>
    </p:spTree>
    <p:extLst>
      <p:ext uri="{BB962C8B-B14F-4D97-AF65-F5344CB8AC3E}">
        <p14:creationId xmlns:p14="http://schemas.microsoft.com/office/powerpoint/2010/main" val="1730353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8"/>
          <p:cNvSpPr txBox="1"/>
          <p:nvPr/>
        </p:nvSpPr>
        <p:spPr>
          <a:xfrm>
            <a:off x="257175" y="150019"/>
            <a:ext cx="9209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dirty="0">
                <a:solidFill>
                  <a:schemeClr val="accent2">
                    <a:lumMod val="60000"/>
                    <a:lumOff val="40000"/>
                  </a:schemeClr>
                </a:solidFill>
                <a:latin typeface="Lato"/>
                <a:ea typeface="Lato"/>
                <a:cs typeface="Lato"/>
                <a:sym typeface="Lato"/>
              </a:rPr>
              <a:t>Displays </a:t>
            </a:r>
            <a:r>
              <a:rPr lang="en" sz="2000" b="1" dirty="0">
                <a:solidFill>
                  <a:schemeClr val="accent2">
                    <a:lumMod val="60000"/>
                    <a:lumOff val="40000"/>
                  </a:schemeClr>
                </a:solidFill>
                <a:latin typeface="Lato"/>
                <a:ea typeface="Lato"/>
                <a:cs typeface="Lato"/>
                <a:sym typeface="Lato"/>
              </a:rPr>
              <a:t>backed by the science of light</a:t>
            </a:r>
            <a:endParaRPr sz="2000" b="1" i="0" u="none" strike="noStrike" cap="none" dirty="0">
              <a:solidFill>
                <a:schemeClr val="accent2">
                  <a:lumMod val="60000"/>
                  <a:lumOff val="40000"/>
                </a:schemeClr>
              </a:solidFill>
              <a:latin typeface="Lato"/>
              <a:ea typeface="Lato"/>
              <a:cs typeface="Lato"/>
              <a:sym typeface="Lato"/>
            </a:endParaRPr>
          </a:p>
        </p:txBody>
      </p:sp>
      <p:pic>
        <p:nvPicPr>
          <p:cNvPr id="2" name="Picture 4" descr="Icon&#10;&#10;Description automatically generated">
            <a:extLst>
              <a:ext uri="{FF2B5EF4-FFF2-40B4-BE49-F238E27FC236}">
                <a16:creationId xmlns:a16="http://schemas.microsoft.com/office/drawing/2014/main" id="{E94E52F8-8155-4E67-3A99-51A2002A3E21}"/>
              </a:ext>
            </a:extLst>
          </p:cNvPr>
          <p:cNvPicPr>
            <a:picLocks noChangeAspect="1"/>
          </p:cNvPicPr>
          <p:nvPr/>
        </p:nvPicPr>
        <p:blipFill>
          <a:blip r:embed="rId3"/>
          <a:stretch>
            <a:fillRect/>
          </a:stretch>
        </p:blipFill>
        <p:spPr>
          <a:xfrm>
            <a:off x="8177691" y="4836377"/>
            <a:ext cx="886873" cy="210345"/>
          </a:xfrm>
          <a:prstGeom prst="rect">
            <a:avLst/>
          </a:prstGeom>
        </p:spPr>
      </p:pic>
      <p:pic>
        <p:nvPicPr>
          <p:cNvPr id="11266" name="Picture 2">
            <a:extLst>
              <a:ext uri="{FF2B5EF4-FFF2-40B4-BE49-F238E27FC236}">
                <a16:creationId xmlns:a16="http://schemas.microsoft.com/office/drawing/2014/main" id="{B6906993-637C-AC81-3C7C-81306D8A6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4085" y="686749"/>
            <a:ext cx="6355830" cy="20667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7DCEC9-E2C8-E168-31F5-6084A521CB9B}"/>
              </a:ext>
            </a:extLst>
          </p:cNvPr>
          <p:cNvSpPr txBox="1"/>
          <p:nvPr/>
        </p:nvSpPr>
        <p:spPr>
          <a:xfrm>
            <a:off x="4182255" y="2753072"/>
            <a:ext cx="4339849" cy="1169551"/>
          </a:xfrm>
          <a:prstGeom prst="rect">
            <a:avLst/>
          </a:prstGeom>
          <a:noFill/>
          <a:ln>
            <a:solidFill>
              <a:schemeClr val="accent3">
                <a:lumMod val="85000"/>
              </a:schemeClr>
            </a:solidFill>
          </a:ln>
        </p:spPr>
        <p:txBody>
          <a:bodyPr wrap="square">
            <a:spAutoFit/>
          </a:bodyPr>
          <a:lstStyle/>
          <a:p>
            <a:pPr marL="285750" indent="-285750">
              <a:buFont typeface="Arial" panose="020B0604020202020204" pitchFamily="34" charset="0"/>
              <a:buChar char="•"/>
            </a:pPr>
            <a:r>
              <a:rPr lang="en-US" b="0" i="0" dirty="0">
                <a:solidFill>
                  <a:schemeClr val="accent2">
                    <a:lumMod val="60000"/>
                    <a:lumOff val="40000"/>
                  </a:schemeClr>
                </a:solidFill>
                <a:effectLst/>
                <a:latin typeface="Google Sans"/>
              </a:rPr>
              <a:t>E-ink display </a:t>
            </a:r>
            <a:r>
              <a:rPr lang="en-US" b="0" i="0" dirty="0">
                <a:solidFill>
                  <a:srgbClr val="202124"/>
                </a:solidFill>
                <a:effectLst/>
                <a:latin typeface="Google Sans"/>
              </a:rPr>
              <a:t>works by reflecting and absorbing light</a:t>
            </a:r>
          </a:p>
          <a:p>
            <a:pPr marL="285750" indent="-285750">
              <a:buFont typeface="Arial" panose="020B0604020202020204" pitchFamily="34" charset="0"/>
              <a:buChar char="•"/>
            </a:pPr>
            <a:r>
              <a:rPr lang="en-US" b="0" i="0" dirty="0">
                <a:solidFill>
                  <a:srgbClr val="202124"/>
                </a:solidFill>
                <a:effectLst/>
                <a:latin typeface="Google Sans"/>
              </a:rPr>
              <a:t>Makes it </a:t>
            </a:r>
            <a:r>
              <a:rPr lang="en-US" b="0" i="0" dirty="0">
                <a:solidFill>
                  <a:srgbClr val="040C28"/>
                </a:solidFill>
                <a:effectLst/>
                <a:latin typeface="Google Sans"/>
              </a:rPr>
              <a:t>fully readable even in direct sunlight</a:t>
            </a:r>
            <a:r>
              <a:rPr lang="en-US" b="0" i="0" dirty="0">
                <a:solidFill>
                  <a:srgbClr val="202124"/>
                </a:solidFill>
                <a:effectLst/>
                <a:latin typeface="Google Sans"/>
              </a:rPr>
              <a:t>, unlike LED displays. </a:t>
            </a:r>
          </a:p>
          <a:p>
            <a:pPr marL="285750" indent="-285750">
              <a:buFont typeface="Arial" panose="020B0604020202020204" pitchFamily="34" charset="0"/>
              <a:buChar char="•"/>
            </a:pPr>
            <a:r>
              <a:rPr lang="en-US" dirty="0">
                <a:solidFill>
                  <a:schemeClr val="accent2">
                    <a:lumMod val="60000"/>
                    <a:lumOff val="40000"/>
                  </a:schemeClr>
                </a:solidFill>
                <a:latin typeface="Google Sans"/>
              </a:rPr>
              <a:t>Does </a:t>
            </a:r>
            <a:r>
              <a:rPr lang="en-US" b="0" i="0" dirty="0">
                <a:solidFill>
                  <a:schemeClr val="accent2">
                    <a:lumMod val="60000"/>
                    <a:lumOff val="40000"/>
                  </a:schemeClr>
                </a:solidFill>
                <a:effectLst/>
                <a:latin typeface="Google Sans"/>
              </a:rPr>
              <a:t>not emit blue light</a:t>
            </a:r>
            <a:r>
              <a:rPr lang="en-US" b="0" i="0" dirty="0">
                <a:solidFill>
                  <a:srgbClr val="202124"/>
                </a:solidFill>
                <a:effectLst/>
                <a:latin typeface="Google Sans"/>
              </a:rPr>
              <a:t>, </a:t>
            </a:r>
            <a:r>
              <a:rPr lang="en-US" dirty="0">
                <a:solidFill>
                  <a:srgbClr val="202124"/>
                </a:solidFill>
                <a:latin typeface="Google Sans"/>
              </a:rPr>
              <a:t>low </a:t>
            </a:r>
            <a:r>
              <a:rPr lang="en-US" b="0" i="0" dirty="0">
                <a:solidFill>
                  <a:srgbClr val="202124"/>
                </a:solidFill>
                <a:effectLst/>
                <a:latin typeface="Google Sans"/>
              </a:rPr>
              <a:t>eye strain. </a:t>
            </a:r>
          </a:p>
          <a:p>
            <a:pPr marL="285750" indent="-285750">
              <a:buFont typeface="Arial" panose="020B0604020202020204" pitchFamily="34" charset="0"/>
              <a:buChar char="•"/>
            </a:pPr>
            <a:r>
              <a:rPr lang="en-US" dirty="0">
                <a:solidFill>
                  <a:srgbClr val="202124"/>
                </a:solidFill>
                <a:latin typeface="Google Sans"/>
              </a:rPr>
              <a:t>Consume </a:t>
            </a:r>
            <a:r>
              <a:rPr lang="en-US" dirty="0">
                <a:solidFill>
                  <a:schemeClr val="accent2">
                    <a:lumMod val="60000"/>
                    <a:lumOff val="40000"/>
                  </a:schemeClr>
                </a:solidFill>
                <a:latin typeface="Google Sans"/>
              </a:rPr>
              <a:t>very less power</a:t>
            </a:r>
            <a:r>
              <a:rPr lang="en-US" dirty="0">
                <a:solidFill>
                  <a:srgbClr val="202124"/>
                </a:solidFill>
                <a:latin typeface="Google Sans"/>
              </a:rPr>
              <a:t>, eco-friendly choice</a:t>
            </a:r>
            <a:endParaRPr lang="en-US" b="0" i="0" dirty="0">
              <a:solidFill>
                <a:srgbClr val="202124"/>
              </a:solidFill>
              <a:effectLst/>
              <a:latin typeface="Google Sans"/>
            </a:endParaRPr>
          </a:p>
        </p:txBody>
      </p:sp>
      <p:sp>
        <p:nvSpPr>
          <p:cNvPr id="5" name="TextBox 4">
            <a:extLst>
              <a:ext uri="{FF2B5EF4-FFF2-40B4-BE49-F238E27FC236}">
                <a16:creationId xmlns:a16="http://schemas.microsoft.com/office/drawing/2014/main" id="{8896BE5E-3B91-2694-A57C-BD40AA4F21ED}"/>
              </a:ext>
            </a:extLst>
          </p:cNvPr>
          <p:cNvSpPr txBox="1"/>
          <p:nvPr/>
        </p:nvSpPr>
        <p:spPr>
          <a:xfrm>
            <a:off x="396663" y="2753498"/>
            <a:ext cx="3710642" cy="1158936"/>
          </a:xfrm>
          <a:prstGeom prst="rect">
            <a:avLst/>
          </a:prstGeom>
          <a:noFill/>
          <a:ln>
            <a:solidFill>
              <a:schemeClr val="accent3">
                <a:lumMod val="85000"/>
              </a:schemeClr>
            </a:solidFill>
          </a:ln>
        </p:spPr>
        <p:txBody>
          <a:bodyPr wrap="square">
            <a:spAutoFit/>
          </a:bodyPr>
          <a:lstStyle/>
          <a:p>
            <a:pPr marL="285750" indent="-285750">
              <a:buFont typeface="Arial" panose="020B0604020202020204" pitchFamily="34" charset="0"/>
              <a:buChar char="•"/>
            </a:pPr>
            <a:r>
              <a:rPr lang="en-US" b="0" i="0" dirty="0">
                <a:solidFill>
                  <a:srgbClr val="202124"/>
                </a:solidFill>
                <a:effectLst/>
                <a:latin typeface="Google Sans"/>
              </a:rPr>
              <a:t>The longer the wave, lesser the energy it emits.</a:t>
            </a:r>
          </a:p>
          <a:p>
            <a:pPr marL="285750" indent="-285750">
              <a:buFont typeface="Arial" panose="020B0604020202020204" pitchFamily="34" charset="0"/>
              <a:buChar char="•"/>
            </a:pPr>
            <a:r>
              <a:rPr lang="en-US" dirty="0">
                <a:solidFill>
                  <a:schemeClr val="accent2">
                    <a:lumMod val="60000"/>
                    <a:lumOff val="40000"/>
                  </a:schemeClr>
                </a:solidFill>
                <a:latin typeface="Google Sans"/>
              </a:rPr>
              <a:t>Blue light has short waves and hence intense energy.</a:t>
            </a:r>
          </a:p>
          <a:p>
            <a:pPr marL="285750" indent="-285750">
              <a:buFont typeface="Arial" panose="020B0604020202020204" pitchFamily="34" charset="0"/>
              <a:buChar char="•"/>
            </a:pPr>
            <a:r>
              <a:rPr lang="en-US" b="0" i="0" dirty="0">
                <a:solidFill>
                  <a:srgbClr val="202124"/>
                </a:solidFill>
                <a:effectLst/>
                <a:latin typeface="Google Sans"/>
              </a:rPr>
              <a:t>Has harmful effects on </a:t>
            </a:r>
            <a:r>
              <a:rPr lang="en-US" dirty="0">
                <a:solidFill>
                  <a:srgbClr val="202124"/>
                </a:solidFill>
                <a:latin typeface="Google Sans"/>
              </a:rPr>
              <a:t>the eyes.</a:t>
            </a:r>
            <a:endParaRPr lang="en-US" b="0" i="0" dirty="0">
              <a:solidFill>
                <a:srgbClr val="202124"/>
              </a:solidFill>
              <a:effectLst/>
              <a:latin typeface="Google Sans"/>
            </a:endParaRPr>
          </a:p>
        </p:txBody>
      </p:sp>
      <p:sp>
        <p:nvSpPr>
          <p:cNvPr id="6" name="TextBox 5">
            <a:extLst>
              <a:ext uri="{FF2B5EF4-FFF2-40B4-BE49-F238E27FC236}">
                <a16:creationId xmlns:a16="http://schemas.microsoft.com/office/drawing/2014/main" id="{FD75144D-3460-1564-B992-EEC84F11A59D}"/>
              </a:ext>
            </a:extLst>
          </p:cNvPr>
          <p:cNvSpPr txBox="1"/>
          <p:nvPr/>
        </p:nvSpPr>
        <p:spPr>
          <a:xfrm>
            <a:off x="7683414" y="1927218"/>
            <a:ext cx="838691" cy="246221"/>
          </a:xfrm>
          <a:prstGeom prst="rect">
            <a:avLst/>
          </a:prstGeom>
          <a:noFill/>
        </p:spPr>
        <p:txBody>
          <a:bodyPr wrap="none" rtlCol="0">
            <a:spAutoFit/>
          </a:bodyPr>
          <a:lstStyle/>
          <a:p>
            <a:r>
              <a:rPr lang="en-IN" sz="1000" dirty="0">
                <a:latin typeface="Lato" panose="020F0502020204030203" pitchFamily="34" charset="0"/>
                <a:ea typeface="Lato" panose="020F0502020204030203" pitchFamily="34" charset="0"/>
                <a:cs typeface="Lato" panose="020F0502020204030203" pitchFamily="34" charset="0"/>
              </a:rPr>
              <a:t>wavelength</a:t>
            </a:r>
          </a:p>
        </p:txBody>
      </p:sp>
      <p:sp>
        <p:nvSpPr>
          <p:cNvPr id="7" name="TextBox 6">
            <a:extLst>
              <a:ext uri="{FF2B5EF4-FFF2-40B4-BE49-F238E27FC236}">
                <a16:creationId xmlns:a16="http://schemas.microsoft.com/office/drawing/2014/main" id="{1830F97D-645C-A77A-D7D2-6F058B6F769B}"/>
              </a:ext>
            </a:extLst>
          </p:cNvPr>
          <p:cNvSpPr txBox="1"/>
          <p:nvPr/>
        </p:nvSpPr>
        <p:spPr>
          <a:xfrm>
            <a:off x="576535" y="4118986"/>
            <a:ext cx="7781028" cy="523220"/>
          </a:xfrm>
          <a:prstGeom prst="rect">
            <a:avLst/>
          </a:prstGeom>
          <a:noFill/>
          <a:ln>
            <a:solidFill>
              <a:schemeClr val="accent3">
                <a:lumMod val="85000"/>
              </a:schemeClr>
            </a:solidFill>
          </a:ln>
        </p:spPr>
        <p:txBody>
          <a:bodyPr wrap="square">
            <a:spAutoFit/>
          </a:bodyPr>
          <a:lstStyle/>
          <a:p>
            <a:pPr marL="285750" indent="-285750">
              <a:buFont typeface="Wingdings" panose="05000000000000000000" pitchFamily="2" charset="2"/>
              <a:buChar char="q"/>
            </a:pPr>
            <a:r>
              <a:rPr lang="en-US" b="0" i="0" dirty="0">
                <a:solidFill>
                  <a:srgbClr val="202124"/>
                </a:solidFill>
                <a:effectLst/>
                <a:latin typeface="Google Sans"/>
              </a:rPr>
              <a:t>Regulated Lighting Systems – Sensing a car or pedestrian and altering the light level from 10-100%</a:t>
            </a:r>
          </a:p>
          <a:p>
            <a:pPr marL="285750" indent="-285750">
              <a:buFont typeface="Wingdings" panose="05000000000000000000" pitchFamily="2" charset="2"/>
              <a:buChar char="q"/>
            </a:pPr>
            <a:r>
              <a:rPr lang="en-US" dirty="0">
                <a:solidFill>
                  <a:srgbClr val="202124"/>
                </a:solidFill>
                <a:latin typeface="Google Sans"/>
              </a:rPr>
              <a:t>Smart Lighting – Sensing the time of the day and dimming the lights </a:t>
            </a:r>
            <a:r>
              <a:rPr lang="en-US" b="0" i="0" dirty="0">
                <a:solidFill>
                  <a:srgbClr val="202124"/>
                </a:solidFill>
                <a:effectLst/>
                <a:latin typeface="Google Sans"/>
              </a:rPr>
              <a:t>   </a:t>
            </a:r>
          </a:p>
        </p:txBody>
      </p:sp>
    </p:spTree>
    <p:extLst>
      <p:ext uri="{BB962C8B-B14F-4D97-AF65-F5344CB8AC3E}">
        <p14:creationId xmlns:p14="http://schemas.microsoft.com/office/powerpoint/2010/main" val="3538462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p:nvPr/>
        </p:nvSpPr>
        <p:spPr>
          <a:xfrm>
            <a:off x="383629" y="513119"/>
            <a:ext cx="8238600" cy="3414300"/>
          </a:xfrm>
          <a:prstGeom prst="rect">
            <a:avLst/>
          </a:prstGeom>
          <a:noFill/>
          <a:ln>
            <a:noFill/>
          </a:ln>
        </p:spPr>
        <p:txBody>
          <a:bodyPr spcFirstLastPara="1" wrap="square" lIns="91425" tIns="91425" rIns="91425" bIns="91425" anchor="t" anchorCtr="0">
            <a:noAutofit/>
          </a:bodyPr>
          <a:lstStyle/>
          <a:p>
            <a:pPr marL="0" marR="0" lvl="0" indent="0" algn="l" rtl="0">
              <a:spcBef>
                <a:spcPts val="1000"/>
              </a:spcBef>
              <a:buClr>
                <a:srgbClr val="000000"/>
              </a:buClr>
              <a:buSzPts val="1400"/>
              <a:buFont typeface="Arial"/>
              <a:buNone/>
            </a:pPr>
            <a:r>
              <a:rPr lang="en-IN" i="1" dirty="0">
                <a:solidFill>
                  <a:srgbClr val="222222"/>
                </a:solidFill>
                <a:highlight>
                  <a:srgbClr val="FFFFFF"/>
                </a:highlight>
                <a:latin typeface="Lato"/>
                <a:ea typeface="Lato"/>
                <a:cs typeface="Lato"/>
                <a:sym typeface="Lato"/>
              </a:rPr>
              <a:t>Hardware:</a:t>
            </a:r>
          </a:p>
          <a:p>
            <a:pPr marL="285750" marR="0" lvl="0" indent="-285750" algn="l" rtl="0">
              <a:spcBef>
                <a:spcPts val="1000"/>
              </a:spcBef>
              <a:buClr>
                <a:srgbClr val="000000"/>
              </a:buClr>
              <a:buSzPts val="1400"/>
              <a:buFont typeface="Arial" panose="020B0604020202020204" pitchFamily="34" charset="0"/>
              <a:buChar char="•"/>
            </a:pPr>
            <a:r>
              <a:rPr lang="en-IN" sz="1100" b="0" u="none" strike="noStrike" cap="none" dirty="0">
                <a:solidFill>
                  <a:srgbClr val="222222"/>
                </a:solidFill>
                <a:highlight>
                  <a:srgbClr val="FFFFFF"/>
                </a:highlight>
                <a:latin typeface="Lato"/>
                <a:ea typeface="Lato"/>
                <a:cs typeface="Lato"/>
                <a:sym typeface="Lato"/>
              </a:rPr>
              <a:t>Used 2-wheeler or 4-wheeler </a:t>
            </a:r>
          </a:p>
          <a:p>
            <a:pPr marL="285750" marR="0" lvl="0" indent="-285750" algn="l" rtl="0">
              <a:spcBef>
                <a:spcPts val="1000"/>
              </a:spcBef>
              <a:buClr>
                <a:srgbClr val="000000"/>
              </a:buClr>
              <a:buSzPts val="1400"/>
              <a:buFont typeface="Arial" panose="020B0604020202020204" pitchFamily="34" charset="0"/>
              <a:buChar char="•"/>
            </a:pPr>
            <a:r>
              <a:rPr lang="en-IN" sz="1100" b="0" u="none" strike="noStrike" cap="none" dirty="0">
                <a:solidFill>
                  <a:srgbClr val="222222"/>
                </a:solidFill>
                <a:highlight>
                  <a:srgbClr val="FFFFFF"/>
                </a:highlight>
                <a:latin typeface="Lato"/>
                <a:ea typeface="Lato"/>
                <a:cs typeface="Lato"/>
                <a:sym typeface="Lato"/>
              </a:rPr>
              <a:t>E-Ink display connected to Raspberry pi 4</a:t>
            </a:r>
          </a:p>
          <a:p>
            <a:pPr marL="285750" marR="0" lvl="0" indent="-285750" algn="l" rtl="0">
              <a:spcBef>
                <a:spcPts val="1000"/>
              </a:spcBef>
              <a:buClr>
                <a:srgbClr val="000000"/>
              </a:buClr>
              <a:buSzPts val="1400"/>
              <a:buFont typeface="Arial" panose="020B0604020202020204" pitchFamily="34" charset="0"/>
              <a:buChar char="•"/>
            </a:pPr>
            <a:r>
              <a:rPr lang="en-IN" sz="1100" b="0" u="none" strike="noStrike" cap="none" dirty="0">
                <a:solidFill>
                  <a:srgbClr val="000000"/>
                </a:solidFill>
                <a:latin typeface="Lato"/>
                <a:ea typeface="Lato"/>
                <a:cs typeface="Lato"/>
                <a:sym typeface="Lato"/>
              </a:rPr>
              <a:t>Electronic systems, networking devices etc., with chip development and testing facility for low power consumption display technology.</a:t>
            </a:r>
          </a:p>
          <a:p>
            <a:pPr marL="0" marR="0" lvl="0" indent="0" algn="l" rtl="0">
              <a:spcBef>
                <a:spcPts val="1000"/>
              </a:spcBef>
              <a:buClr>
                <a:srgbClr val="000000"/>
              </a:buClr>
              <a:buSzPts val="1400"/>
              <a:buFont typeface="Arial"/>
              <a:buNone/>
            </a:pPr>
            <a:r>
              <a:rPr lang="en-US" i="1" dirty="0">
                <a:solidFill>
                  <a:srgbClr val="222222"/>
                </a:solidFill>
                <a:highlight>
                  <a:srgbClr val="FFFFFF"/>
                </a:highlight>
                <a:latin typeface="Lato"/>
                <a:ea typeface="Lato"/>
                <a:cs typeface="Lato"/>
                <a:sym typeface="Lato"/>
              </a:rPr>
              <a:t>Software and internet tools:</a:t>
            </a:r>
          </a:p>
          <a:p>
            <a:pPr marL="285750" marR="0" lvl="0" indent="-285750" algn="l" rtl="0">
              <a:spcBef>
                <a:spcPts val="1000"/>
              </a:spcBef>
              <a:buClr>
                <a:srgbClr val="000000"/>
              </a:buClr>
              <a:buSzPts val="1400"/>
              <a:buFont typeface="Arial" panose="020B0604020202020204" pitchFamily="34" charset="0"/>
              <a:buChar char="•"/>
            </a:pPr>
            <a:r>
              <a:rPr lang="en-US" sz="1100" b="0" u="none" strike="noStrike" cap="none" dirty="0">
                <a:solidFill>
                  <a:schemeClr val="bg2">
                    <a:lumMod val="50000"/>
                    <a:lumOff val="50000"/>
                  </a:schemeClr>
                </a:solidFill>
                <a:highlight>
                  <a:srgbClr val="FFFFFF"/>
                </a:highlight>
                <a:latin typeface="Lato"/>
                <a:ea typeface="Lato"/>
                <a:cs typeface="Lato"/>
                <a:sym typeface="Lato"/>
              </a:rPr>
              <a:t>Azure IoT </a:t>
            </a:r>
            <a:r>
              <a:rPr lang="en-US" sz="1100" dirty="0">
                <a:solidFill>
                  <a:schemeClr val="bg2">
                    <a:lumMod val="50000"/>
                    <a:lumOff val="50000"/>
                  </a:schemeClr>
                </a:solidFill>
                <a:highlight>
                  <a:srgbClr val="FFFFFF"/>
                </a:highlight>
                <a:latin typeface="Lato"/>
                <a:ea typeface="Lato"/>
                <a:cs typeface="Lato"/>
                <a:sym typeface="Lato"/>
              </a:rPr>
              <a:t>H</a:t>
            </a:r>
            <a:r>
              <a:rPr lang="en-US" sz="1100" b="0" u="none" strike="noStrike" cap="none" dirty="0">
                <a:solidFill>
                  <a:schemeClr val="bg2">
                    <a:lumMod val="50000"/>
                    <a:lumOff val="50000"/>
                  </a:schemeClr>
                </a:solidFill>
                <a:highlight>
                  <a:srgbClr val="FFFFFF"/>
                </a:highlight>
                <a:latin typeface="Lato"/>
                <a:ea typeface="Lato"/>
                <a:cs typeface="Lato"/>
                <a:sym typeface="Lato"/>
              </a:rPr>
              <a:t>ub </a:t>
            </a:r>
            <a:r>
              <a:rPr lang="en-US" sz="1100" b="0" u="none" strike="noStrike" cap="none" dirty="0">
                <a:solidFill>
                  <a:srgbClr val="222222"/>
                </a:solidFill>
                <a:highlight>
                  <a:srgbClr val="FFFFFF"/>
                </a:highlight>
                <a:latin typeface="Lato"/>
                <a:ea typeface="Lato"/>
                <a:cs typeface="Lato"/>
                <a:sym typeface="Lato"/>
              </a:rPr>
              <a:t>and </a:t>
            </a:r>
            <a:r>
              <a:rPr lang="en-US" sz="1100" b="0" u="none" strike="noStrike" cap="none" dirty="0">
                <a:solidFill>
                  <a:schemeClr val="bg2">
                    <a:lumMod val="50000"/>
                    <a:lumOff val="50000"/>
                  </a:schemeClr>
                </a:solidFill>
                <a:highlight>
                  <a:srgbClr val="FFFFFF"/>
                </a:highlight>
                <a:latin typeface="Lato"/>
                <a:ea typeface="Lato"/>
                <a:cs typeface="Lato"/>
                <a:sym typeface="Lato"/>
              </a:rPr>
              <a:t>Azure Networking Services </a:t>
            </a:r>
            <a:r>
              <a:rPr lang="en-US" sz="1100" b="0" u="none" strike="noStrike" cap="none" dirty="0">
                <a:solidFill>
                  <a:srgbClr val="222222"/>
                </a:solidFill>
                <a:highlight>
                  <a:srgbClr val="FFFFFF"/>
                </a:highlight>
                <a:latin typeface="Lato"/>
                <a:ea typeface="Lato"/>
                <a:cs typeface="Lato"/>
                <a:sym typeface="Lato"/>
              </a:rPr>
              <a:t>are required for enabling inter-connected device framework to be implemented in product design. </a:t>
            </a:r>
            <a:r>
              <a:rPr lang="en-US" sz="1100" b="0" u="none" strike="noStrike" cap="none" dirty="0">
                <a:solidFill>
                  <a:schemeClr val="bg2">
                    <a:lumMod val="50000"/>
                    <a:lumOff val="50000"/>
                  </a:schemeClr>
                </a:solidFill>
                <a:highlight>
                  <a:srgbClr val="FFFFFF"/>
                </a:highlight>
                <a:latin typeface="Lato"/>
                <a:ea typeface="Lato"/>
                <a:cs typeface="Lato"/>
                <a:sym typeface="Lato"/>
              </a:rPr>
              <a:t>Azure Sphere &amp; Azure RTOS </a:t>
            </a:r>
            <a:r>
              <a:rPr lang="en-US" sz="1100" b="0" u="none" strike="noStrike" cap="none" dirty="0">
                <a:solidFill>
                  <a:srgbClr val="222222"/>
                </a:solidFill>
                <a:highlight>
                  <a:srgbClr val="FFFFFF"/>
                </a:highlight>
                <a:latin typeface="Lato"/>
                <a:ea typeface="Lato"/>
                <a:cs typeface="Lato"/>
                <a:sym typeface="Lato"/>
              </a:rPr>
              <a:t>will be </a:t>
            </a:r>
            <a:r>
              <a:rPr lang="en-US" sz="1100" b="0" u="none" strike="noStrike" cap="none" dirty="0" err="1">
                <a:solidFill>
                  <a:srgbClr val="222222"/>
                </a:solidFill>
                <a:highlight>
                  <a:srgbClr val="FFFFFF"/>
                </a:highlight>
                <a:latin typeface="Lato"/>
                <a:ea typeface="Lato"/>
                <a:cs typeface="Lato"/>
                <a:sym typeface="Lato"/>
              </a:rPr>
              <a:t>utilised</a:t>
            </a:r>
            <a:r>
              <a:rPr lang="en-US" sz="1100" b="0" u="none" strike="noStrike" cap="none" dirty="0">
                <a:solidFill>
                  <a:srgbClr val="222222"/>
                </a:solidFill>
                <a:highlight>
                  <a:srgbClr val="FFFFFF"/>
                </a:highlight>
                <a:latin typeface="Lato"/>
                <a:ea typeface="Lato"/>
                <a:cs typeface="Lato"/>
                <a:sym typeface="Lato"/>
              </a:rPr>
              <a:t> for designing &amp; testing</a:t>
            </a:r>
          </a:p>
          <a:p>
            <a:pPr marL="285750" marR="0" lvl="0" indent="-285750" algn="l" rtl="0">
              <a:spcBef>
                <a:spcPts val="1000"/>
              </a:spcBef>
              <a:buClr>
                <a:srgbClr val="000000"/>
              </a:buClr>
              <a:buSzPts val="1400"/>
              <a:buFont typeface="Arial" panose="020B0604020202020204" pitchFamily="34" charset="0"/>
              <a:buChar char="•"/>
            </a:pPr>
            <a:r>
              <a:rPr lang="en-US" sz="1100" b="0" u="none" strike="noStrike" cap="none" dirty="0">
                <a:solidFill>
                  <a:schemeClr val="bg2">
                    <a:lumMod val="50000"/>
                    <a:lumOff val="50000"/>
                  </a:schemeClr>
                </a:solidFill>
                <a:highlight>
                  <a:srgbClr val="FFFFFF"/>
                </a:highlight>
                <a:latin typeface="Lato"/>
                <a:ea typeface="Lato"/>
                <a:cs typeface="Lato"/>
                <a:sym typeface="Lato"/>
              </a:rPr>
              <a:t>MS SQL </a:t>
            </a:r>
            <a:r>
              <a:rPr lang="en-US" sz="1100" b="0" u="none" strike="noStrike" cap="none" dirty="0">
                <a:solidFill>
                  <a:srgbClr val="222222"/>
                </a:solidFill>
                <a:highlight>
                  <a:srgbClr val="FFFFFF"/>
                </a:highlight>
                <a:latin typeface="Lato"/>
                <a:ea typeface="Lato"/>
                <a:cs typeface="Lato"/>
                <a:sym typeface="Lato"/>
              </a:rPr>
              <a:t>will be used as backend customer database sever with </a:t>
            </a:r>
            <a:r>
              <a:rPr lang="en-US" sz="1100" b="0" u="none" strike="noStrike" cap="none" dirty="0">
                <a:solidFill>
                  <a:schemeClr val="bg2">
                    <a:lumMod val="50000"/>
                    <a:lumOff val="50000"/>
                  </a:schemeClr>
                </a:solidFill>
                <a:highlight>
                  <a:srgbClr val="FFFFFF"/>
                </a:highlight>
                <a:latin typeface="Lato"/>
                <a:ea typeface="Lato"/>
                <a:cs typeface="Lato"/>
                <a:sym typeface="Lato"/>
              </a:rPr>
              <a:t>Microsoft AI applications and SQL Studio (SSMS)</a:t>
            </a:r>
          </a:p>
          <a:p>
            <a:pPr marL="285750" marR="0" lvl="0" indent="-285750" algn="l" rtl="0">
              <a:spcBef>
                <a:spcPts val="1000"/>
              </a:spcBef>
              <a:buClr>
                <a:srgbClr val="000000"/>
              </a:buClr>
              <a:buSzPts val="1400"/>
              <a:buFont typeface="Arial" panose="020B0604020202020204" pitchFamily="34" charset="0"/>
              <a:buChar char="•"/>
            </a:pPr>
            <a:r>
              <a:rPr lang="en-US" sz="1100" b="0" u="none" strike="noStrike" cap="none" dirty="0">
                <a:solidFill>
                  <a:schemeClr val="bg2">
                    <a:lumMod val="50000"/>
                    <a:lumOff val="50000"/>
                  </a:schemeClr>
                </a:solidFill>
                <a:highlight>
                  <a:srgbClr val="FFFFFF"/>
                </a:highlight>
                <a:latin typeface="Lato"/>
                <a:ea typeface="Lato"/>
                <a:cs typeface="Lato"/>
                <a:sym typeface="Lato"/>
              </a:rPr>
              <a:t>Microsoft OneDrive &amp; Microsoft Azure</a:t>
            </a:r>
            <a:r>
              <a:rPr lang="en-US" sz="1100" b="0" u="none" strike="noStrike" cap="none" dirty="0">
                <a:solidFill>
                  <a:srgbClr val="222222"/>
                </a:solidFill>
                <a:highlight>
                  <a:srgbClr val="FFFFFF"/>
                </a:highlight>
                <a:latin typeface="Lato"/>
                <a:ea typeface="Lato"/>
                <a:cs typeface="Lato"/>
                <a:sym typeface="Lato"/>
              </a:rPr>
              <a:t> for cloud implementation to make real time information available</a:t>
            </a:r>
          </a:p>
          <a:p>
            <a:pPr marL="285750" marR="0" lvl="0" indent="-285750" algn="l" rtl="0">
              <a:spcBef>
                <a:spcPts val="1000"/>
              </a:spcBef>
              <a:buClr>
                <a:srgbClr val="000000"/>
              </a:buClr>
              <a:buSzPts val="1400"/>
              <a:buFont typeface="Arial" panose="020B0604020202020204" pitchFamily="34" charset="0"/>
              <a:buChar char="•"/>
            </a:pPr>
            <a:r>
              <a:rPr lang="en-US" sz="1100" b="0" u="none" strike="noStrike" cap="none" dirty="0">
                <a:solidFill>
                  <a:schemeClr val="bg2">
                    <a:lumMod val="50000"/>
                    <a:lumOff val="50000"/>
                  </a:schemeClr>
                </a:solidFill>
                <a:highlight>
                  <a:srgbClr val="FFFFFF"/>
                </a:highlight>
                <a:latin typeface="Lato"/>
                <a:ea typeface="Lato"/>
                <a:cs typeface="Lato"/>
                <a:sym typeface="Lato"/>
              </a:rPr>
              <a:t>Microsoft Teams &amp; Office </a:t>
            </a:r>
            <a:r>
              <a:rPr lang="en-US" sz="1100" b="0" u="none" strike="noStrike" cap="none" dirty="0">
                <a:solidFill>
                  <a:srgbClr val="222222"/>
                </a:solidFill>
                <a:highlight>
                  <a:srgbClr val="FFFFFF"/>
                </a:highlight>
                <a:latin typeface="Lato"/>
                <a:ea typeface="Lato"/>
                <a:cs typeface="Lato"/>
                <a:sym typeface="Lato"/>
              </a:rPr>
              <a:t>for virtual team collaboration &amp; project management</a:t>
            </a:r>
          </a:p>
          <a:p>
            <a:pPr marL="285750" marR="0" lvl="0" indent="-285750" algn="l" rtl="0">
              <a:spcBef>
                <a:spcPts val="1000"/>
              </a:spcBef>
              <a:buClr>
                <a:srgbClr val="000000"/>
              </a:buClr>
              <a:buSzPts val="1400"/>
              <a:buFont typeface="Arial" panose="020B0604020202020204" pitchFamily="34" charset="0"/>
              <a:buChar char="•"/>
            </a:pPr>
            <a:r>
              <a:rPr lang="en-US" sz="1100" dirty="0">
                <a:solidFill>
                  <a:schemeClr val="accent2">
                    <a:lumMod val="60000"/>
                    <a:lumOff val="40000"/>
                  </a:schemeClr>
                </a:solidFill>
                <a:highlight>
                  <a:srgbClr val="FFFFFF"/>
                </a:highlight>
                <a:latin typeface="Lato"/>
                <a:ea typeface="Lato"/>
                <a:cs typeface="Lato"/>
                <a:sym typeface="Lato"/>
              </a:rPr>
              <a:t>Microsoft </a:t>
            </a:r>
            <a:r>
              <a:rPr lang="en-US" sz="1100" dirty="0" err="1">
                <a:solidFill>
                  <a:schemeClr val="accent2">
                    <a:lumMod val="60000"/>
                    <a:lumOff val="40000"/>
                  </a:schemeClr>
                </a:solidFill>
                <a:highlight>
                  <a:srgbClr val="FFFFFF"/>
                </a:highlight>
                <a:latin typeface="Lato"/>
                <a:ea typeface="Lato"/>
                <a:cs typeface="Lato"/>
                <a:sym typeface="Lato"/>
              </a:rPr>
              <a:t>Github</a:t>
            </a:r>
            <a:r>
              <a:rPr lang="en-US" sz="1100" dirty="0">
                <a:solidFill>
                  <a:schemeClr val="accent2">
                    <a:lumMod val="60000"/>
                    <a:lumOff val="40000"/>
                  </a:schemeClr>
                </a:solidFill>
                <a:highlight>
                  <a:srgbClr val="FFFFFF"/>
                </a:highlight>
                <a:latin typeface="Lato"/>
                <a:ea typeface="Lato"/>
                <a:cs typeface="Lato"/>
                <a:sym typeface="Lato"/>
              </a:rPr>
              <a:t> </a:t>
            </a:r>
          </a:p>
          <a:p>
            <a:pPr marL="285750" marR="0" lvl="0" indent="-285750" algn="l" rtl="0">
              <a:spcBef>
                <a:spcPts val="1000"/>
              </a:spcBef>
              <a:buClr>
                <a:srgbClr val="000000"/>
              </a:buClr>
              <a:buSzPts val="1400"/>
              <a:buFont typeface="Arial" panose="020B0604020202020204" pitchFamily="34" charset="0"/>
              <a:buChar char="•"/>
            </a:pPr>
            <a:r>
              <a:rPr lang="en-US" sz="1100" b="0" u="none" strike="noStrike" cap="none" dirty="0">
                <a:solidFill>
                  <a:schemeClr val="accent2">
                    <a:lumMod val="60000"/>
                    <a:lumOff val="40000"/>
                  </a:schemeClr>
                </a:solidFill>
                <a:highlight>
                  <a:srgbClr val="FFFFFF"/>
                </a:highlight>
                <a:latin typeface="Lato"/>
                <a:ea typeface="Lato"/>
                <a:cs typeface="Lato"/>
                <a:sym typeface="Lato"/>
              </a:rPr>
              <a:t>Microsoft Forms </a:t>
            </a:r>
            <a:r>
              <a:rPr lang="en-US" sz="1100" b="0" u="none" strike="noStrike" cap="none" dirty="0">
                <a:solidFill>
                  <a:srgbClr val="222222"/>
                </a:solidFill>
                <a:highlight>
                  <a:srgbClr val="FFFFFF"/>
                </a:highlight>
                <a:latin typeface="Lato"/>
                <a:ea typeface="Lato"/>
                <a:cs typeface="Lato"/>
                <a:sym typeface="Lato"/>
              </a:rPr>
              <a:t>for Survey</a:t>
            </a:r>
            <a:endParaRPr sz="1100" b="0" u="none" strike="noStrike" cap="none" dirty="0">
              <a:solidFill>
                <a:srgbClr val="000000"/>
              </a:solidFill>
              <a:latin typeface="Lato"/>
              <a:ea typeface="Lato"/>
              <a:cs typeface="Lato"/>
              <a:sym typeface="Lato"/>
            </a:endParaRPr>
          </a:p>
        </p:txBody>
      </p:sp>
      <p:sp>
        <p:nvSpPr>
          <p:cNvPr id="360" name="Google Shape;360;p4"/>
          <p:cNvSpPr txBox="1">
            <a:spLocks noGrp="1"/>
          </p:cNvSpPr>
          <p:nvPr>
            <p:ph type="title"/>
          </p:nvPr>
        </p:nvSpPr>
        <p:spPr>
          <a:xfrm>
            <a:off x="3422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solidFill>
                  <a:schemeClr val="accent2">
                    <a:lumMod val="60000"/>
                    <a:lumOff val="40000"/>
                  </a:schemeClr>
                </a:solidFill>
              </a:rPr>
              <a:t>Tools or resources</a:t>
            </a:r>
            <a:endParaRPr sz="2000" dirty="0">
              <a:solidFill>
                <a:schemeClr val="accent2">
                  <a:lumMod val="60000"/>
                  <a:lumOff val="40000"/>
                </a:schemeClr>
              </a:solidFill>
            </a:endParaRPr>
          </a:p>
        </p:txBody>
      </p:sp>
      <p:pic>
        <p:nvPicPr>
          <p:cNvPr id="2" name="Picture 4" descr="Icon&#10;&#10;Description automatically generated">
            <a:extLst>
              <a:ext uri="{FF2B5EF4-FFF2-40B4-BE49-F238E27FC236}">
                <a16:creationId xmlns:a16="http://schemas.microsoft.com/office/drawing/2014/main" id="{2EBB8BBE-C25B-BFCA-CBD4-08E4CE465121}"/>
              </a:ext>
            </a:extLst>
          </p:cNvPr>
          <p:cNvPicPr>
            <a:picLocks noChangeAspect="1"/>
          </p:cNvPicPr>
          <p:nvPr/>
        </p:nvPicPr>
        <p:blipFill>
          <a:blip r:embed="rId3"/>
          <a:stretch>
            <a:fillRect/>
          </a:stretch>
        </p:blipFill>
        <p:spPr>
          <a:xfrm>
            <a:off x="8177691" y="4836377"/>
            <a:ext cx="886873" cy="210345"/>
          </a:xfrm>
          <a:prstGeom prst="rect">
            <a:avLst/>
          </a:prstGeom>
        </p:spPr>
      </p:pic>
    </p:spTree>
    <p:extLst>
      <p:ext uri="{BB962C8B-B14F-4D97-AF65-F5344CB8AC3E}">
        <p14:creationId xmlns:p14="http://schemas.microsoft.com/office/powerpoint/2010/main" val="3517260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2" name="Title 1">
            <a:extLst>
              <a:ext uri="{FF2B5EF4-FFF2-40B4-BE49-F238E27FC236}">
                <a16:creationId xmlns:a16="http://schemas.microsoft.com/office/drawing/2014/main" id="{4EC51950-56D7-6D87-3FD1-048F2F04FF13}"/>
              </a:ext>
            </a:extLst>
          </p:cNvPr>
          <p:cNvSpPr>
            <a:spLocks noGrp="1"/>
          </p:cNvSpPr>
          <p:nvPr>
            <p:ph type="title"/>
          </p:nvPr>
        </p:nvSpPr>
        <p:spPr>
          <a:xfrm>
            <a:off x="494616" y="229550"/>
            <a:ext cx="6820583" cy="576000"/>
          </a:xfrm>
        </p:spPr>
        <p:txBody>
          <a:bodyPr/>
          <a:lstStyle/>
          <a:p>
            <a:r>
              <a:rPr lang="en-IN" sz="2000" dirty="0">
                <a:solidFill>
                  <a:schemeClr val="bg2">
                    <a:lumMod val="50000"/>
                    <a:lumOff val="50000"/>
                  </a:schemeClr>
                </a:solidFill>
                <a:latin typeface="Lato" panose="020F0502020204030203" pitchFamily="34" charset="0"/>
                <a:ea typeface="Lato" panose="020F0502020204030203" pitchFamily="34" charset="0"/>
                <a:cs typeface="Lato" panose="020F0502020204030203" pitchFamily="34" charset="0"/>
              </a:rPr>
              <a:t>Challenges for Traditional </a:t>
            </a:r>
            <a:r>
              <a:rPr lang="en-IN" sz="2000" dirty="0" err="1">
                <a:solidFill>
                  <a:schemeClr val="bg2">
                    <a:lumMod val="50000"/>
                    <a:lumOff val="50000"/>
                  </a:schemeClr>
                </a:solidFill>
                <a:latin typeface="Lato" panose="020F0502020204030203" pitchFamily="34" charset="0"/>
                <a:ea typeface="Lato" panose="020F0502020204030203" pitchFamily="34" charset="0"/>
                <a:cs typeface="Lato" panose="020F0502020204030203" pitchFamily="34" charset="0"/>
              </a:rPr>
              <a:t>OoH</a:t>
            </a:r>
            <a:r>
              <a:rPr lang="en-IN" sz="2000" dirty="0">
                <a:solidFill>
                  <a:schemeClr val="bg2">
                    <a:lumMod val="50000"/>
                    <a:lumOff val="50000"/>
                  </a:schemeClr>
                </a:solidFill>
                <a:latin typeface="Lato" panose="020F0502020204030203" pitchFamily="34" charset="0"/>
                <a:ea typeface="Lato" panose="020F0502020204030203" pitchFamily="34" charset="0"/>
                <a:cs typeface="Lato" panose="020F0502020204030203" pitchFamily="34" charset="0"/>
              </a:rPr>
              <a:t> advertising industry</a:t>
            </a:r>
          </a:p>
        </p:txBody>
      </p:sp>
      <p:pic>
        <p:nvPicPr>
          <p:cNvPr id="8" name="Picture 4" descr="Icon&#10;&#10;Description automatically generated">
            <a:extLst>
              <a:ext uri="{FF2B5EF4-FFF2-40B4-BE49-F238E27FC236}">
                <a16:creationId xmlns:a16="http://schemas.microsoft.com/office/drawing/2014/main" id="{C1B34E71-5AEA-48E7-6EF6-531CA50F3DF5}"/>
              </a:ext>
            </a:extLst>
          </p:cNvPr>
          <p:cNvPicPr>
            <a:picLocks noChangeAspect="1"/>
          </p:cNvPicPr>
          <p:nvPr/>
        </p:nvPicPr>
        <p:blipFill>
          <a:blip r:embed="rId3"/>
          <a:stretch>
            <a:fillRect/>
          </a:stretch>
        </p:blipFill>
        <p:spPr>
          <a:xfrm>
            <a:off x="8177691" y="4836377"/>
            <a:ext cx="886873" cy="210345"/>
          </a:xfrm>
          <a:prstGeom prst="rect">
            <a:avLst/>
          </a:prstGeom>
        </p:spPr>
      </p:pic>
      <p:graphicFrame>
        <p:nvGraphicFramePr>
          <p:cNvPr id="12" name="Diagram 11">
            <a:extLst>
              <a:ext uri="{FF2B5EF4-FFF2-40B4-BE49-F238E27FC236}">
                <a16:creationId xmlns:a16="http://schemas.microsoft.com/office/drawing/2014/main" id="{217B3531-A45C-19B3-C4D0-0B3145E14975}"/>
              </a:ext>
            </a:extLst>
          </p:cNvPr>
          <p:cNvGraphicFramePr/>
          <p:nvPr>
            <p:extLst>
              <p:ext uri="{D42A27DB-BD31-4B8C-83A1-F6EECF244321}">
                <p14:modId xmlns:p14="http://schemas.microsoft.com/office/powerpoint/2010/main" val="2854098159"/>
              </p:ext>
            </p:extLst>
          </p:nvPr>
        </p:nvGraphicFramePr>
        <p:xfrm>
          <a:off x="0" y="684478"/>
          <a:ext cx="2528047" cy="40860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5" name="Straight Connector 14">
            <a:extLst>
              <a:ext uri="{FF2B5EF4-FFF2-40B4-BE49-F238E27FC236}">
                <a16:creationId xmlns:a16="http://schemas.microsoft.com/office/drawing/2014/main" id="{AB134F7B-5996-8C87-AF96-C8114FB49247}"/>
              </a:ext>
            </a:extLst>
          </p:cNvPr>
          <p:cNvCxnSpPr/>
          <p:nvPr/>
        </p:nvCxnSpPr>
        <p:spPr>
          <a:xfrm>
            <a:off x="1999129" y="1255059"/>
            <a:ext cx="654424" cy="0"/>
          </a:xfrm>
          <a:prstGeom prst="line">
            <a:avLst/>
          </a:prstGeom>
          <a:ln>
            <a:solidFill>
              <a:schemeClr val="accent3">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3B2696-C93C-8C7F-5D15-9260C94C2553}"/>
              </a:ext>
            </a:extLst>
          </p:cNvPr>
          <p:cNvCxnSpPr/>
          <p:nvPr/>
        </p:nvCxnSpPr>
        <p:spPr>
          <a:xfrm>
            <a:off x="1999129" y="2088777"/>
            <a:ext cx="654424" cy="0"/>
          </a:xfrm>
          <a:prstGeom prst="line">
            <a:avLst/>
          </a:prstGeom>
          <a:ln>
            <a:solidFill>
              <a:schemeClr val="accent3">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03648D-1A34-886F-50E2-98BA51A2B9E7}"/>
              </a:ext>
            </a:extLst>
          </p:cNvPr>
          <p:cNvCxnSpPr/>
          <p:nvPr/>
        </p:nvCxnSpPr>
        <p:spPr>
          <a:xfrm>
            <a:off x="1999129" y="2772321"/>
            <a:ext cx="654424" cy="0"/>
          </a:xfrm>
          <a:prstGeom prst="line">
            <a:avLst/>
          </a:prstGeom>
          <a:ln>
            <a:solidFill>
              <a:schemeClr val="accent3">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7DFAF3-95C4-5299-B1E1-14DDFFBBA11E}"/>
              </a:ext>
            </a:extLst>
          </p:cNvPr>
          <p:cNvCxnSpPr/>
          <p:nvPr/>
        </p:nvCxnSpPr>
        <p:spPr>
          <a:xfrm>
            <a:off x="1999129" y="3567953"/>
            <a:ext cx="654424" cy="0"/>
          </a:xfrm>
          <a:prstGeom prst="line">
            <a:avLst/>
          </a:prstGeom>
          <a:ln>
            <a:solidFill>
              <a:schemeClr val="accent3">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0DC51B-3861-536D-EFD4-A7119437D5D5}"/>
              </a:ext>
            </a:extLst>
          </p:cNvPr>
          <p:cNvCxnSpPr/>
          <p:nvPr/>
        </p:nvCxnSpPr>
        <p:spPr>
          <a:xfrm>
            <a:off x="1999129" y="4258235"/>
            <a:ext cx="654424" cy="0"/>
          </a:xfrm>
          <a:prstGeom prst="line">
            <a:avLst/>
          </a:prstGeom>
          <a:ln>
            <a:solidFill>
              <a:schemeClr val="accent3">
                <a:lumMod val="6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637C2E4-5E4E-F32C-92B6-3996F31524ED}"/>
              </a:ext>
            </a:extLst>
          </p:cNvPr>
          <p:cNvSpPr txBox="1"/>
          <p:nvPr/>
        </p:nvSpPr>
        <p:spPr>
          <a:xfrm>
            <a:off x="2653553" y="1101170"/>
            <a:ext cx="2438400" cy="1015663"/>
          </a:xfrm>
          <a:prstGeom prst="rect">
            <a:avLst/>
          </a:prstGeom>
          <a:noFill/>
        </p:spPr>
        <p:txBody>
          <a:bodyPr wrap="square">
            <a:spAutoFit/>
          </a:bodyPr>
          <a:lstStyle/>
          <a:p>
            <a:pPr marL="285750" indent="-285750">
              <a:buFont typeface="Arial" panose="020B0604020202020204" pitchFamily="34" charset="0"/>
              <a:buChar char="•"/>
            </a:pPr>
            <a:r>
              <a:rPr lang="en-IN" sz="1200" dirty="0">
                <a:latin typeface="Lato" panose="020F0502020204030203" pitchFamily="34" charset="0"/>
                <a:ea typeface="Lato" panose="020F0502020204030203" pitchFamily="34" charset="0"/>
                <a:cs typeface="Lato" panose="020F0502020204030203" pitchFamily="34" charset="0"/>
              </a:rPr>
              <a:t>Static image</a:t>
            </a:r>
          </a:p>
          <a:p>
            <a:pPr marL="285750" indent="-285750">
              <a:buFont typeface="Arial" panose="020B0604020202020204" pitchFamily="34" charset="0"/>
              <a:buChar char="•"/>
            </a:pPr>
            <a:r>
              <a:rPr lang="en-IN" sz="1200" dirty="0">
                <a:latin typeface="Lato" panose="020F0502020204030203" pitchFamily="34" charset="0"/>
                <a:ea typeface="Lato" panose="020F0502020204030203" pitchFamily="34" charset="0"/>
                <a:cs typeface="Lato" panose="020F0502020204030203" pitchFamily="34" charset="0"/>
              </a:rPr>
              <a:t>Cost</a:t>
            </a:r>
          </a:p>
          <a:p>
            <a:pPr marL="285750" indent="-285750">
              <a:buFont typeface="Arial" panose="020B0604020202020204" pitchFamily="34" charset="0"/>
              <a:buChar char="•"/>
            </a:pPr>
            <a:r>
              <a:rPr lang="en-IN" sz="1200" dirty="0">
                <a:latin typeface="Lato" panose="020F0502020204030203" pitchFamily="34" charset="0"/>
                <a:ea typeface="Lato" panose="020F0502020204030203" pitchFamily="34" charset="0"/>
                <a:cs typeface="Lato" panose="020F0502020204030203" pitchFamily="34" charset="0"/>
              </a:rPr>
              <a:t>Reusability</a:t>
            </a:r>
          </a:p>
          <a:p>
            <a:pPr marL="285750" indent="-285750">
              <a:buFont typeface="Arial" panose="020B0604020202020204" pitchFamily="34" charset="0"/>
              <a:buChar char="•"/>
            </a:pPr>
            <a:endParaRPr lang="en-IN" sz="12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endParaRPr lang="en-IN" sz="1200" dirty="0">
              <a:latin typeface="Lato" panose="020F0502020204030203" pitchFamily="34" charset="0"/>
              <a:ea typeface="Lato" panose="020F0502020204030203" pitchFamily="34" charset="0"/>
              <a:cs typeface="Lato" panose="020F0502020204030203" pitchFamily="34" charset="0"/>
            </a:endParaRPr>
          </a:p>
        </p:txBody>
      </p:sp>
      <p:sp>
        <p:nvSpPr>
          <p:cNvPr id="22" name="TextBox 21">
            <a:extLst>
              <a:ext uri="{FF2B5EF4-FFF2-40B4-BE49-F238E27FC236}">
                <a16:creationId xmlns:a16="http://schemas.microsoft.com/office/drawing/2014/main" id="{07FE880E-0883-CC69-65EE-B4EF441E3B04}"/>
              </a:ext>
            </a:extLst>
          </p:cNvPr>
          <p:cNvSpPr txBox="1"/>
          <p:nvPr/>
        </p:nvSpPr>
        <p:spPr>
          <a:xfrm>
            <a:off x="2653553" y="1936745"/>
            <a:ext cx="2438400" cy="276999"/>
          </a:xfrm>
          <a:prstGeom prst="rect">
            <a:avLst/>
          </a:prstGeom>
          <a:noFill/>
        </p:spPr>
        <p:txBody>
          <a:bodyPr wrap="square">
            <a:spAutoFit/>
          </a:bodyPr>
          <a:lstStyle/>
          <a:p>
            <a:pPr marL="285750" indent="-285750">
              <a:buFont typeface="Arial" panose="020B0604020202020204" pitchFamily="34" charset="0"/>
              <a:buChar char="•"/>
            </a:pPr>
            <a:r>
              <a:rPr lang="en-IN" sz="1200" dirty="0">
                <a:latin typeface="Lato" panose="020F0502020204030203" pitchFamily="34" charset="0"/>
                <a:ea typeface="Lato" panose="020F0502020204030203" pitchFamily="34" charset="0"/>
                <a:cs typeface="Lato" panose="020F0502020204030203" pitchFamily="34" charset="0"/>
              </a:rPr>
              <a:t>Adequacy</a:t>
            </a:r>
          </a:p>
        </p:txBody>
      </p:sp>
      <p:sp>
        <p:nvSpPr>
          <p:cNvPr id="24" name="TextBox 23">
            <a:extLst>
              <a:ext uri="{FF2B5EF4-FFF2-40B4-BE49-F238E27FC236}">
                <a16:creationId xmlns:a16="http://schemas.microsoft.com/office/drawing/2014/main" id="{FFBE1A15-734A-7BCC-7F85-E93A5401C6B9}"/>
              </a:ext>
            </a:extLst>
          </p:cNvPr>
          <p:cNvSpPr txBox="1"/>
          <p:nvPr/>
        </p:nvSpPr>
        <p:spPr>
          <a:xfrm>
            <a:off x="2653553" y="2625179"/>
            <a:ext cx="5858434" cy="276999"/>
          </a:xfrm>
          <a:prstGeom prst="rect">
            <a:avLst/>
          </a:prstGeom>
          <a:noFill/>
        </p:spPr>
        <p:txBody>
          <a:bodyPr wrap="square">
            <a:spAutoFit/>
          </a:bodyPr>
          <a:lstStyle/>
          <a:p>
            <a:pPr marL="285750" indent="-285750">
              <a:buFont typeface="Arial" panose="020B0604020202020204" pitchFamily="34" charset="0"/>
              <a:buChar char="•"/>
            </a:pPr>
            <a:r>
              <a:rPr lang="en-IN" sz="1200" dirty="0">
                <a:latin typeface="Lato" panose="020F0502020204030203" pitchFamily="34" charset="0"/>
                <a:ea typeface="Lato" panose="020F0502020204030203" pitchFamily="34" charset="0"/>
                <a:cs typeface="Lato" panose="020F0502020204030203" pitchFamily="34" charset="0"/>
              </a:rPr>
              <a:t>Limited Information</a:t>
            </a:r>
          </a:p>
        </p:txBody>
      </p:sp>
      <p:sp>
        <p:nvSpPr>
          <p:cNvPr id="25" name="TextBox 24">
            <a:extLst>
              <a:ext uri="{FF2B5EF4-FFF2-40B4-BE49-F238E27FC236}">
                <a16:creationId xmlns:a16="http://schemas.microsoft.com/office/drawing/2014/main" id="{B87F59D3-3D4D-E187-5328-7FB737E1AFD8}"/>
              </a:ext>
            </a:extLst>
          </p:cNvPr>
          <p:cNvSpPr txBox="1"/>
          <p:nvPr/>
        </p:nvSpPr>
        <p:spPr>
          <a:xfrm>
            <a:off x="2653553" y="3419348"/>
            <a:ext cx="2438400" cy="276999"/>
          </a:xfrm>
          <a:prstGeom prst="rect">
            <a:avLst/>
          </a:prstGeom>
          <a:noFill/>
        </p:spPr>
        <p:txBody>
          <a:bodyPr wrap="square">
            <a:spAutoFit/>
          </a:bodyPr>
          <a:lstStyle/>
          <a:p>
            <a:pPr marL="285750" indent="-285750">
              <a:buFont typeface="Arial" panose="020B0604020202020204" pitchFamily="34" charset="0"/>
              <a:buChar char="•"/>
            </a:pPr>
            <a:r>
              <a:rPr lang="en-IN" sz="1200" dirty="0">
                <a:latin typeface="Lato" panose="020F0502020204030203" pitchFamily="34" charset="0"/>
                <a:ea typeface="Lato" panose="020F0502020204030203" pitchFamily="34" charset="0"/>
                <a:cs typeface="Lato" panose="020F0502020204030203" pitchFamily="34" charset="0"/>
              </a:rPr>
              <a:t>Precise Targeting Options</a:t>
            </a:r>
          </a:p>
        </p:txBody>
      </p:sp>
      <p:sp>
        <p:nvSpPr>
          <p:cNvPr id="27" name="TextBox 26">
            <a:extLst>
              <a:ext uri="{FF2B5EF4-FFF2-40B4-BE49-F238E27FC236}">
                <a16:creationId xmlns:a16="http://schemas.microsoft.com/office/drawing/2014/main" id="{C99EB325-5AA5-3EC9-384E-CCEA82337995}"/>
              </a:ext>
            </a:extLst>
          </p:cNvPr>
          <p:cNvSpPr txBox="1"/>
          <p:nvPr/>
        </p:nvSpPr>
        <p:spPr>
          <a:xfrm>
            <a:off x="2653553" y="4104346"/>
            <a:ext cx="5858434" cy="461665"/>
          </a:xfrm>
          <a:prstGeom prst="rect">
            <a:avLst/>
          </a:prstGeom>
          <a:noFill/>
        </p:spPr>
        <p:txBody>
          <a:bodyPr wrap="square">
            <a:spAutoFit/>
          </a:bodyPr>
          <a:lstStyle/>
          <a:p>
            <a:pPr marL="285750" indent="-285750">
              <a:buFont typeface="Arial" panose="020B0604020202020204" pitchFamily="34" charset="0"/>
              <a:buChar char="•"/>
            </a:pPr>
            <a:r>
              <a:rPr lang="en-IN" sz="1200" dirty="0">
                <a:latin typeface="Lato" panose="020F0502020204030203" pitchFamily="34" charset="0"/>
                <a:ea typeface="Lato" panose="020F0502020204030203" pitchFamily="34" charset="0"/>
                <a:cs typeface="Lato" panose="020F0502020204030203" pitchFamily="34" charset="0"/>
              </a:rPr>
              <a:t>Fragmentation</a:t>
            </a:r>
          </a:p>
          <a:p>
            <a:r>
              <a:rPr lang="en-IN" sz="1200" dirty="0">
                <a:latin typeface="Lato" panose="020F0502020204030203" pitchFamily="34" charset="0"/>
                <a:ea typeface="Lato" panose="020F0502020204030203" pitchFamily="34" charset="0"/>
                <a:cs typeface="Lato" panose="020F0502020204030203" pitchFamily="34" charset="0"/>
              </a:rPr>
              <a:t> </a:t>
            </a:r>
          </a:p>
        </p:txBody>
      </p:sp>
      <p:sp>
        <p:nvSpPr>
          <p:cNvPr id="28" name="Rectangle 27">
            <a:extLst>
              <a:ext uri="{FF2B5EF4-FFF2-40B4-BE49-F238E27FC236}">
                <a16:creationId xmlns:a16="http://schemas.microsoft.com/office/drawing/2014/main" id="{989D8EF9-347F-7127-3205-E6C2173EFA0E}"/>
              </a:ext>
            </a:extLst>
          </p:cNvPr>
          <p:cNvSpPr/>
          <p:nvPr/>
        </p:nvSpPr>
        <p:spPr>
          <a:xfrm>
            <a:off x="5163671" y="762155"/>
            <a:ext cx="3594847" cy="3908457"/>
          </a:xfrm>
          <a:prstGeom prst="rect">
            <a:avLst/>
          </a:prstGeom>
          <a:solidFill>
            <a:schemeClr val="accent3">
              <a:lumMod val="95000"/>
            </a:schemeClr>
          </a:solidFill>
          <a:ln>
            <a:solidFill>
              <a:schemeClr val="accent3">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6C0B20A3-C052-C94C-41DE-A1630832ACFB}"/>
              </a:ext>
            </a:extLst>
          </p:cNvPr>
          <p:cNvSpPr/>
          <p:nvPr/>
        </p:nvSpPr>
        <p:spPr>
          <a:xfrm>
            <a:off x="5217459" y="805550"/>
            <a:ext cx="2671483" cy="2956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solidFill>
                  <a:schemeClr val="accent2">
                    <a:lumMod val="60000"/>
                    <a:lumOff val="40000"/>
                  </a:schemeClr>
                </a:solidFill>
              </a:rPr>
              <a:t>Our Solution</a:t>
            </a:r>
          </a:p>
        </p:txBody>
      </p:sp>
      <p:graphicFrame>
        <p:nvGraphicFramePr>
          <p:cNvPr id="31" name="Diagram 30">
            <a:extLst>
              <a:ext uri="{FF2B5EF4-FFF2-40B4-BE49-F238E27FC236}">
                <a16:creationId xmlns:a16="http://schemas.microsoft.com/office/drawing/2014/main" id="{CAE58586-53BB-C075-FAD9-4CE5AD1D7618}"/>
              </a:ext>
            </a:extLst>
          </p:cNvPr>
          <p:cNvGraphicFramePr/>
          <p:nvPr>
            <p:extLst>
              <p:ext uri="{D42A27DB-BD31-4B8C-83A1-F6EECF244321}">
                <p14:modId xmlns:p14="http://schemas.microsoft.com/office/powerpoint/2010/main" val="2751992955"/>
              </p:ext>
            </p:extLst>
          </p:nvPr>
        </p:nvGraphicFramePr>
        <p:xfrm>
          <a:off x="4958730" y="1619861"/>
          <a:ext cx="4105834" cy="305231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038" name="Picture 14" descr="Solution - Free marketing icons">
            <a:extLst>
              <a:ext uri="{FF2B5EF4-FFF2-40B4-BE49-F238E27FC236}">
                <a16:creationId xmlns:a16="http://schemas.microsoft.com/office/drawing/2014/main" id="{79F305E7-11CA-662A-9BB7-622DE36EB3F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16268" y="800644"/>
            <a:ext cx="633116" cy="633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013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
          <p:cNvSpPr txBox="1">
            <a:spLocks noGrp="1"/>
          </p:cNvSpPr>
          <p:nvPr>
            <p:ph type="title"/>
          </p:nvPr>
        </p:nvSpPr>
        <p:spPr>
          <a:xfrm>
            <a:off x="401758"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solidFill>
                  <a:schemeClr val="accent2">
                    <a:lumMod val="60000"/>
                    <a:lumOff val="40000"/>
                  </a:schemeClr>
                </a:solidFill>
                <a:highlight>
                  <a:srgbClr val="FFFFFF"/>
                </a:highlight>
              </a:rPr>
              <a:t>Market Size</a:t>
            </a:r>
            <a:endParaRPr sz="2000" dirty="0">
              <a:solidFill>
                <a:schemeClr val="accent2">
                  <a:lumMod val="60000"/>
                  <a:lumOff val="40000"/>
                </a:schemeClr>
              </a:solidFill>
            </a:endParaRPr>
          </a:p>
        </p:txBody>
      </p:sp>
      <p:pic>
        <p:nvPicPr>
          <p:cNvPr id="4" name="Picture 4" descr="Icon&#10;&#10;Description automatically generated">
            <a:extLst>
              <a:ext uri="{FF2B5EF4-FFF2-40B4-BE49-F238E27FC236}">
                <a16:creationId xmlns:a16="http://schemas.microsoft.com/office/drawing/2014/main" id="{64E72D9C-1E87-F032-34D9-3C3CFACD5ACD}"/>
              </a:ext>
            </a:extLst>
          </p:cNvPr>
          <p:cNvPicPr>
            <a:picLocks noChangeAspect="1"/>
          </p:cNvPicPr>
          <p:nvPr/>
        </p:nvPicPr>
        <p:blipFill>
          <a:blip r:embed="rId3"/>
          <a:stretch>
            <a:fillRect/>
          </a:stretch>
        </p:blipFill>
        <p:spPr>
          <a:xfrm>
            <a:off x="8177691" y="4836377"/>
            <a:ext cx="886873" cy="210345"/>
          </a:xfrm>
          <a:prstGeom prst="rect">
            <a:avLst/>
          </a:prstGeom>
        </p:spPr>
      </p:pic>
      <p:graphicFrame>
        <p:nvGraphicFramePr>
          <p:cNvPr id="8" name="Chart 7">
            <a:extLst>
              <a:ext uri="{FF2B5EF4-FFF2-40B4-BE49-F238E27FC236}">
                <a16:creationId xmlns:a16="http://schemas.microsoft.com/office/drawing/2014/main" id="{6458EBE7-5D0F-7581-0308-1C5590C074BF}"/>
              </a:ext>
            </a:extLst>
          </p:cNvPr>
          <p:cNvGraphicFramePr>
            <a:graphicFrameLocks/>
          </p:cNvGraphicFramePr>
          <p:nvPr>
            <p:extLst>
              <p:ext uri="{D42A27DB-BD31-4B8C-83A1-F6EECF244321}">
                <p14:modId xmlns:p14="http://schemas.microsoft.com/office/powerpoint/2010/main" val="2846361781"/>
              </p:ext>
            </p:extLst>
          </p:nvPr>
        </p:nvGraphicFramePr>
        <p:xfrm>
          <a:off x="549804" y="1167470"/>
          <a:ext cx="4267200" cy="259842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a:extLst>
              <a:ext uri="{FF2B5EF4-FFF2-40B4-BE49-F238E27FC236}">
                <a16:creationId xmlns:a16="http://schemas.microsoft.com/office/drawing/2014/main" id="{57A74E0C-5741-5C65-CC38-F1FC426FFFBA}"/>
              </a:ext>
            </a:extLst>
          </p:cNvPr>
          <p:cNvGraphicFramePr>
            <a:graphicFrameLocks/>
          </p:cNvGraphicFramePr>
          <p:nvPr>
            <p:extLst>
              <p:ext uri="{D42A27DB-BD31-4B8C-83A1-F6EECF244321}">
                <p14:modId xmlns:p14="http://schemas.microsoft.com/office/powerpoint/2010/main" val="1167423315"/>
              </p:ext>
            </p:extLst>
          </p:nvPr>
        </p:nvGraphicFramePr>
        <p:xfrm>
          <a:off x="5045455" y="1167470"/>
          <a:ext cx="3714205" cy="2814501"/>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a:extLst>
              <a:ext uri="{FF2B5EF4-FFF2-40B4-BE49-F238E27FC236}">
                <a16:creationId xmlns:a16="http://schemas.microsoft.com/office/drawing/2014/main" id="{0110CB47-E23D-F3D2-C8A2-D66B45DAEDFF}"/>
              </a:ext>
            </a:extLst>
          </p:cNvPr>
          <p:cNvSpPr txBox="1"/>
          <p:nvPr/>
        </p:nvSpPr>
        <p:spPr>
          <a:xfrm>
            <a:off x="1705411" y="758578"/>
            <a:ext cx="1955985" cy="307777"/>
          </a:xfrm>
          <a:prstGeom prst="rect">
            <a:avLst/>
          </a:prstGeom>
          <a:noFill/>
        </p:spPr>
        <p:txBody>
          <a:bodyPr wrap="none" rtlCol="0">
            <a:spAutoFit/>
          </a:bodyPr>
          <a:lstStyle/>
          <a:p>
            <a:r>
              <a:rPr lang="en-IN" dirty="0">
                <a:solidFill>
                  <a:schemeClr val="accent2">
                    <a:lumMod val="60000"/>
                    <a:lumOff val="40000"/>
                  </a:schemeClr>
                </a:solidFill>
                <a:latin typeface="Lato" panose="020F0502020204030203" pitchFamily="34" charset="0"/>
                <a:ea typeface="Lato" panose="020F0502020204030203" pitchFamily="34" charset="0"/>
                <a:cs typeface="Lato" panose="020F0502020204030203" pitchFamily="34" charset="0"/>
              </a:rPr>
              <a:t>Total Available Market</a:t>
            </a:r>
          </a:p>
        </p:txBody>
      </p:sp>
      <p:sp>
        <p:nvSpPr>
          <p:cNvPr id="13" name="TextBox 12">
            <a:extLst>
              <a:ext uri="{FF2B5EF4-FFF2-40B4-BE49-F238E27FC236}">
                <a16:creationId xmlns:a16="http://schemas.microsoft.com/office/drawing/2014/main" id="{82BA02C7-250D-195A-5A2D-42BBEC55EB5C}"/>
              </a:ext>
            </a:extLst>
          </p:cNvPr>
          <p:cNvSpPr txBox="1"/>
          <p:nvPr/>
        </p:nvSpPr>
        <p:spPr>
          <a:xfrm>
            <a:off x="4901784" y="4343891"/>
            <a:ext cx="4572000" cy="215444"/>
          </a:xfrm>
          <a:prstGeom prst="rect">
            <a:avLst/>
          </a:prstGeom>
          <a:noFill/>
        </p:spPr>
        <p:txBody>
          <a:bodyPr wrap="square">
            <a:spAutoFit/>
          </a:bodyPr>
          <a:lstStyle/>
          <a:p>
            <a:r>
              <a:rPr lang="en-IN" sz="8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https://smefutures.com/here-are-some-important-indian-advertising-statistics-for-2021/</a:t>
            </a:r>
            <a:r>
              <a:rPr lang="en-IN" sz="800" dirty="0">
                <a:latin typeface="Lato" panose="020F0502020204030203" pitchFamily="34" charset="0"/>
                <a:ea typeface="Lato" panose="020F0502020204030203" pitchFamily="34" charset="0"/>
                <a:cs typeface="Lato" panose="020F0502020204030203" pitchFamily="34" charset="0"/>
              </a:rPr>
              <a:t> </a:t>
            </a:r>
          </a:p>
        </p:txBody>
      </p:sp>
      <p:sp>
        <p:nvSpPr>
          <p:cNvPr id="15" name="TextBox 14">
            <a:extLst>
              <a:ext uri="{FF2B5EF4-FFF2-40B4-BE49-F238E27FC236}">
                <a16:creationId xmlns:a16="http://schemas.microsoft.com/office/drawing/2014/main" id="{FE6B910A-A597-0E80-47B3-EEB669C2DC0B}"/>
              </a:ext>
            </a:extLst>
          </p:cNvPr>
          <p:cNvSpPr txBox="1"/>
          <p:nvPr/>
        </p:nvSpPr>
        <p:spPr>
          <a:xfrm>
            <a:off x="401758" y="4343891"/>
            <a:ext cx="4736892" cy="338554"/>
          </a:xfrm>
          <a:prstGeom prst="rect">
            <a:avLst/>
          </a:prstGeom>
          <a:noFill/>
        </p:spPr>
        <p:txBody>
          <a:bodyPr wrap="square">
            <a:spAutoFit/>
          </a:bodyPr>
          <a:lstStyle/>
          <a:p>
            <a:r>
              <a:rPr lang="en-IN" sz="800" dirty="0">
                <a:solidFill>
                  <a:schemeClr val="accent2">
                    <a:lumMod val="60000"/>
                    <a:lumOff val="40000"/>
                  </a:schemeClr>
                </a:solidFill>
                <a:latin typeface="Lato" panose="020F0502020204030203" pitchFamily="34" charset="0"/>
                <a:ea typeface="Lato" panose="020F0502020204030203" pitchFamily="34" charset="0"/>
                <a:cs typeface="Lato" panose="020F0502020204030203" pitchFamily="34" charset="0"/>
              </a:rPr>
              <a:t>https://www.statista.com/outlook/amo/advertising/out-of-home-advertising/traditional-out-of-home-advertising/india</a:t>
            </a:r>
          </a:p>
        </p:txBody>
      </p:sp>
    </p:spTree>
    <p:extLst>
      <p:ext uri="{BB962C8B-B14F-4D97-AF65-F5344CB8AC3E}">
        <p14:creationId xmlns:p14="http://schemas.microsoft.com/office/powerpoint/2010/main" val="2458714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0C6F-6EB8-A115-17D5-1266F010C475}"/>
              </a:ext>
            </a:extLst>
          </p:cNvPr>
          <p:cNvSpPr>
            <a:spLocks noGrp="1"/>
          </p:cNvSpPr>
          <p:nvPr>
            <p:ph type="title"/>
          </p:nvPr>
        </p:nvSpPr>
        <p:spPr>
          <a:xfrm>
            <a:off x="427220" y="229550"/>
            <a:ext cx="8577264" cy="576000"/>
          </a:xfrm>
        </p:spPr>
        <p:txBody>
          <a:bodyPr/>
          <a:lstStyle/>
          <a:p>
            <a:r>
              <a:rPr lang="en-IN" sz="2000" dirty="0">
                <a:solidFill>
                  <a:schemeClr val="accent2">
                    <a:lumMod val="60000"/>
                    <a:lumOff val="40000"/>
                  </a:schemeClr>
                </a:solidFill>
                <a:latin typeface="Lato" panose="020F0502020204030203" pitchFamily="34" charset="0"/>
                <a:ea typeface="Lato" panose="020F0502020204030203" pitchFamily="34" charset="0"/>
                <a:cs typeface="Lato" panose="020F0502020204030203" pitchFamily="34" charset="0"/>
              </a:rPr>
              <a:t>Agenda</a:t>
            </a:r>
          </a:p>
        </p:txBody>
      </p:sp>
      <p:graphicFrame>
        <p:nvGraphicFramePr>
          <p:cNvPr id="6" name="Diagram 5">
            <a:extLst>
              <a:ext uri="{FF2B5EF4-FFF2-40B4-BE49-F238E27FC236}">
                <a16:creationId xmlns:a16="http://schemas.microsoft.com/office/drawing/2014/main" id="{29D28E8D-AB83-C58A-87C3-FBD7381EC04F}"/>
              </a:ext>
            </a:extLst>
          </p:cNvPr>
          <p:cNvGraphicFramePr/>
          <p:nvPr>
            <p:extLst>
              <p:ext uri="{D42A27DB-BD31-4B8C-83A1-F6EECF244321}">
                <p14:modId xmlns:p14="http://schemas.microsoft.com/office/powerpoint/2010/main" val="2229998730"/>
              </p:ext>
            </p:extLst>
          </p:nvPr>
        </p:nvGraphicFramePr>
        <p:xfrm>
          <a:off x="427220" y="936989"/>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5634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p:nvPr/>
        </p:nvSpPr>
        <p:spPr>
          <a:xfrm>
            <a:off x="383629" y="513119"/>
            <a:ext cx="8238600" cy="3414300"/>
          </a:xfrm>
          <a:prstGeom prst="rect">
            <a:avLst/>
          </a:prstGeom>
          <a:noFill/>
          <a:ln>
            <a:noFill/>
          </a:ln>
        </p:spPr>
        <p:txBody>
          <a:bodyPr spcFirstLastPara="1" wrap="square" lIns="91425" tIns="91425" rIns="91425" bIns="91425" anchor="t" anchorCtr="0">
            <a:noAutofit/>
          </a:bodyPr>
          <a:lstStyle/>
          <a:p>
            <a:pPr>
              <a:spcBef>
                <a:spcPts val="1000"/>
              </a:spcBef>
              <a:buSzPts val="1400"/>
            </a:pPr>
            <a:endParaRPr lang="en-US" b="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360" name="Google Shape;360;p4"/>
          <p:cNvSpPr txBox="1">
            <a:spLocks noGrp="1"/>
          </p:cNvSpPr>
          <p:nvPr>
            <p:ph type="title"/>
          </p:nvPr>
        </p:nvSpPr>
        <p:spPr>
          <a:xfrm>
            <a:off x="3422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solidFill>
                  <a:schemeClr val="accent2">
                    <a:lumMod val="60000"/>
                    <a:lumOff val="40000"/>
                  </a:schemeClr>
                </a:solidFill>
              </a:rPr>
              <a:t>Model</a:t>
            </a:r>
            <a:endParaRPr sz="2000" dirty="0">
              <a:solidFill>
                <a:schemeClr val="accent2">
                  <a:lumMod val="60000"/>
                  <a:lumOff val="40000"/>
                </a:schemeClr>
              </a:solidFill>
            </a:endParaRPr>
          </a:p>
        </p:txBody>
      </p:sp>
      <p:pic>
        <p:nvPicPr>
          <p:cNvPr id="9" name="Picture 4" descr="Icon&#10;&#10;Description automatically generated">
            <a:extLst>
              <a:ext uri="{FF2B5EF4-FFF2-40B4-BE49-F238E27FC236}">
                <a16:creationId xmlns:a16="http://schemas.microsoft.com/office/drawing/2014/main" id="{87AFA05E-263E-2D28-E2CC-3E6DB6481C24}"/>
              </a:ext>
            </a:extLst>
          </p:cNvPr>
          <p:cNvPicPr>
            <a:picLocks noChangeAspect="1"/>
          </p:cNvPicPr>
          <p:nvPr/>
        </p:nvPicPr>
        <p:blipFill>
          <a:blip r:embed="rId5"/>
          <a:stretch>
            <a:fillRect/>
          </a:stretch>
        </p:blipFill>
        <p:spPr>
          <a:xfrm>
            <a:off x="8177691" y="4836377"/>
            <a:ext cx="886873" cy="210345"/>
          </a:xfrm>
          <a:prstGeom prst="rect">
            <a:avLst/>
          </a:prstGeom>
        </p:spPr>
      </p:pic>
      <p:pic>
        <p:nvPicPr>
          <p:cNvPr id="3" name="Model Video">
            <a:hlinkClick r:id="" action="ppaction://media"/>
            <a:extLst>
              <a:ext uri="{FF2B5EF4-FFF2-40B4-BE49-F238E27FC236}">
                <a16:creationId xmlns:a16="http://schemas.microsoft.com/office/drawing/2014/main" id="{074B9EC7-610D-AC01-FD50-D4952AD11E0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43200" y="1543050"/>
            <a:ext cx="3657600" cy="2057400"/>
          </a:xfrm>
          <a:prstGeom prst="rect">
            <a:avLst/>
          </a:prstGeom>
        </p:spPr>
      </p:pic>
    </p:spTree>
    <p:extLst>
      <p:ext uri="{BB962C8B-B14F-4D97-AF65-F5344CB8AC3E}">
        <p14:creationId xmlns:p14="http://schemas.microsoft.com/office/powerpoint/2010/main" val="368788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7"/>
          <p:cNvSpPr txBox="1">
            <a:spLocks noGrp="1"/>
          </p:cNvSpPr>
          <p:nvPr>
            <p:ph type="title"/>
          </p:nvPr>
        </p:nvSpPr>
        <p:spPr>
          <a:xfrm>
            <a:off x="784565" y="229549"/>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solidFill>
                  <a:schemeClr val="accent2">
                    <a:lumMod val="60000"/>
                    <a:lumOff val="40000"/>
                  </a:schemeClr>
                </a:solidFill>
                <a:highlight>
                  <a:srgbClr val="FFFFFF"/>
                </a:highlight>
              </a:rPr>
              <a:t>Key Differentiators</a:t>
            </a:r>
            <a:endParaRPr sz="2000" dirty="0">
              <a:solidFill>
                <a:schemeClr val="accent2">
                  <a:lumMod val="60000"/>
                  <a:lumOff val="40000"/>
                </a:schemeClr>
              </a:solidFill>
            </a:endParaRPr>
          </a:p>
        </p:txBody>
      </p:sp>
      <p:sp>
        <p:nvSpPr>
          <p:cNvPr id="378" name="Google Shape;378;p7"/>
          <p:cNvSpPr txBox="1"/>
          <p:nvPr/>
        </p:nvSpPr>
        <p:spPr>
          <a:xfrm>
            <a:off x="825965" y="1067754"/>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lang="en">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lang="en" sz="1400" b="0" i="0" u="none" strike="noStrike" cap="none">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lang="en">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endParaRPr lang="en" sz="1400" b="0" i="0" u="none" strike="noStrike" cap="none" dirty="0">
              <a:solidFill>
                <a:srgbClr val="000000"/>
              </a:solidFill>
              <a:latin typeface="Lato"/>
              <a:ea typeface="Lato"/>
              <a:cs typeface="Lato"/>
              <a:sym typeface="Lato"/>
            </a:endParaRPr>
          </a:p>
        </p:txBody>
      </p:sp>
      <p:graphicFrame>
        <p:nvGraphicFramePr>
          <p:cNvPr id="25" name="Diagram 24">
            <a:extLst>
              <a:ext uri="{FF2B5EF4-FFF2-40B4-BE49-F238E27FC236}">
                <a16:creationId xmlns:a16="http://schemas.microsoft.com/office/drawing/2014/main" id="{7C4AFEF5-86B3-4D01-20A3-F1B2E126554A}"/>
              </a:ext>
            </a:extLst>
          </p:cNvPr>
          <p:cNvGraphicFramePr/>
          <p:nvPr>
            <p:extLst>
              <p:ext uri="{D42A27DB-BD31-4B8C-83A1-F6EECF244321}">
                <p14:modId xmlns:p14="http://schemas.microsoft.com/office/powerpoint/2010/main" val="2492735588"/>
              </p:ext>
            </p:extLst>
          </p:nvPr>
        </p:nvGraphicFramePr>
        <p:xfrm>
          <a:off x="-566340" y="1148114"/>
          <a:ext cx="5807869" cy="3253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 name="TextBox 28">
            <a:extLst>
              <a:ext uri="{FF2B5EF4-FFF2-40B4-BE49-F238E27FC236}">
                <a16:creationId xmlns:a16="http://schemas.microsoft.com/office/drawing/2014/main" id="{3AD3688F-79A7-E3FE-4813-45B5C7A0A96C}"/>
              </a:ext>
            </a:extLst>
          </p:cNvPr>
          <p:cNvSpPr txBox="1"/>
          <p:nvPr/>
        </p:nvSpPr>
        <p:spPr>
          <a:xfrm>
            <a:off x="5702526" y="311008"/>
            <a:ext cx="4854178" cy="400110"/>
          </a:xfrm>
          <a:prstGeom prst="rect">
            <a:avLst/>
          </a:prstGeom>
          <a:noFill/>
        </p:spPr>
        <p:txBody>
          <a:bodyPr wrap="square">
            <a:spAutoFit/>
          </a:bodyPr>
          <a:lstStyle/>
          <a:p>
            <a:r>
              <a:rPr kumimoji="0" lang="en" sz="2000" b="1" i="0" u="none" strike="noStrike" kern="0" cap="none" spc="0" normalizeH="0" baseline="0" noProof="0" dirty="0">
                <a:ln>
                  <a:noFill/>
                </a:ln>
                <a:solidFill>
                  <a:schemeClr val="accent2">
                    <a:lumMod val="60000"/>
                    <a:lumOff val="40000"/>
                  </a:schemeClr>
                </a:solidFill>
                <a:effectLst/>
                <a:highlight>
                  <a:srgbClr val="FFFFFF"/>
                </a:highlight>
                <a:uLnTx/>
                <a:uFillTx/>
                <a:latin typeface="Lato"/>
                <a:ea typeface="Lato"/>
                <a:cs typeface="Lato"/>
                <a:sym typeface="Lato"/>
              </a:rPr>
              <a:t>Adoption Plan</a:t>
            </a:r>
            <a:endParaRPr lang="en-IN" dirty="0">
              <a:solidFill>
                <a:schemeClr val="accent2">
                  <a:lumMod val="60000"/>
                  <a:lumOff val="40000"/>
                </a:schemeClr>
              </a:solidFill>
            </a:endParaRPr>
          </a:p>
        </p:txBody>
      </p:sp>
      <p:graphicFrame>
        <p:nvGraphicFramePr>
          <p:cNvPr id="30" name="Diagram 29">
            <a:extLst>
              <a:ext uri="{FF2B5EF4-FFF2-40B4-BE49-F238E27FC236}">
                <a16:creationId xmlns:a16="http://schemas.microsoft.com/office/drawing/2014/main" id="{5887B6D3-B6EF-CCC2-E692-7DBB60869C61}"/>
              </a:ext>
            </a:extLst>
          </p:cNvPr>
          <p:cNvGraphicFramePr/>
          <p:nvPr>
            <p:extLst>
              <p:ext uri="{D42A27DB-BD31-4B8C-83A1-F6EECF244321}">
                <p14:modId xmlns:p14="http://schemas.microsoft.com/office/powerpoint/2010/main" val="2796736861"/>
              </p:ext>
            </p:extLst>
          </p:nvPr>
        </p:nvGraphicFramePr>
        <p:xfrm>
          <a:off x="4572000" y="923650"/>
          <a:ext cx="4350413" cy="353599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 name="Picture 4" descr="Icon&#10;&#10;Description automatically generated">
            <a:extLst>
              <a:ext uri="{FF2B5EF4-FFF2-40B4-BE49-F238E27FC236}">
                <a16:creationId xmlns:a16="http://schemas.microsoft.com/office/drawing/2014/main" id="{4EA7A1F2-AE19-CB2A-7026-854ADFAF4B83}"/>
              </a:ext>
            </a:extLst>
          </p:cNvPr>
          <p:cNvPicPr>
            <a:picLocks noChangeAspect="1"/>
          </p:cNvPicPr>
          <p:nvPr/>
        </p:nvPicPr>
        <p:blipFill>
          <a:blip r:embed="rId13"/>
          <a:stretch>
            <a:fillRect/>
          </a:stretch>
        </p:blipFill>
        <p:spPr>
          <a:xfrm>
            <a:off x="8177691" y="4836377"/>
            <a:ext cx="886873" cy="21034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8"/>
          <p:cNvSpPr txBox="1"/>
          <p:nvPr/>
        </p:nvSpPr>
        <p:spPr>
          <a:xfrm>
            <a:off x="257175" y="105048"/>
            <a:ext cx="9209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dirty="0">
                <a:solidFill>
                  <a:schemeClr val="accent2">
                    <a:lumMod val="60000"/>
                    <a:lumOff val="40000"/>
                  </a:schemeClr>
                </a:solidFill>
                <a:latin typeface="Lato"/>
                <a:ea typeface="Lato"/>
                <a:cs typeface="Lato"/>
                <a:sym typeface="Lato"/>
              </a:rPr>
              <a:t>Scalability &amp; GitHub Link</a:t>
            </a:r>
            <a:endParaRPr sz="2000" b="1" i="0" u="none" strike="noStrike" cap="none" dirty="0">
              <a:solidFill>
                <a:schemeClr val="accent2">
                  <a:lumMod val="60000"/>
                  <a:lumOff val="40000"/>
                </a:schemeClr>
              </a:solidFill>
              <a:latin typeface="Lato"/>
              <a:ea typeface="Lato"/>
              <a:cs typeface="Lato"/>
              <a:sym typeface="Lato"/>
            </a:endParaRPr>
          </a:p>
        </p:txBody>
      </p:sp>
      <p:sp>
        <p:nvSpPr>
          <p:cNvPr id="384" name="Google Shape;384;p8"/>
          <p:cNvSpPr txBox="1"/>
          <p:nvPr/>
        </p:nvSpPr>
        <p:spPr>
          <a:xfrm>
            <a:off x="411600" y="1044150"/>
            <a:ext cx="8386200" cy="2769959"/>
          </a:xfrm>
          <a:prstGeom prst="rect">
            <a:avLst/>
          </a:prstGeom>
          <a:noFill/>
          <a:ln>
            <a:noFill/>
          </a:ln>
        </p:spPr>
        <p:txBody>
          <a:bodyPr spcFirstLastPara="1" wrap="square" lIns="91425" tIns="91425" rIns="91425" bIns="91425" anchor="t" anchorCtr="0">
            <a:spAutoFit/>
          </a:bodyPr>
          <a:lstStyle/>
          <a:p>
            <a:pPr marL="285750" indent="-285750">
              <a:buSzPts val="1400"/>
              <a:buFont typeface="Arial" panose="020B0604020202020204" pitchFamily="34" charset="0"/>
              <a:buChar char="•"/>
            </a:pPr>
            <a:r>
              <a:rPr lang="en-US" dirty="0">
                <a:effectLst/>
                <a:latin typeface="Lato" panose="020F0502020204030203" pitchFamily="34" charset="0"/>
                <a:ea typeface="Lato" panose="020F0502020204030203" pitchFamily="34" charset="0"/>
                <a:cs typeface="Lato" panose="020F0502020204030203" pitchFamily="34" charset="0"/>
              </a:rPr>
              <a:t>The future </a:t>
            </a:r>
            <a:r>
              <a:rPr lang="en-US" dirty="0">
                <a:latin typeface="Lato" panose="020F0502020204030203" pitchFamily="34" charset="0"/>
                <a:ea typeface="Lato" panose="020F0502020204030203" pitchFamily="34" charset="0"/>
                <a:cs typeface="Lato" panose="020F0502020204030203" pitchFamily="34" charset="0"/>
              </a:rPr>
              <a:t>may</a:t>
            </a:r>
            <a:r>
              <a:rPr lang="en-US" dirty="0">
                <a:effectLst/>
                <a:latin typeface="Lato" panose="020F0502020204030203" pitchFamily="34" charset="0"/>
                <a:ea typeface="Lato" panose="020F0502020204030203" pitchFamily="34" charset="0"/>
                <a:cs typeface="Lato" panose="020F0502020204030203" pitchFamily="34" charset="0"/>
              </a:rPr>
              <a:t> also be revolutionized </a:t>
            </a:r>
            <a:r>
              <a:rPr lang="en-US" dirty="0">
                <a:latin typeface="Lato" panose="020F0502020204030203" pitchFamily="34" charset="0"/>
                <a:ea typeface="Lato" panose="020F0502020204030203" pitchFamily="34" charset="0"/>
                <a:cs typeface="Lato" panose="020F0502020204030203" pitchFamily="34" charset="0"/>
              </a:rPr>
              <a:t>by </a:t>
            </a:r>
            <a:r>
              <a:rPr lang="en-US" b="1" dirty="0">
                <a:latin typeface="Lato" panose="020F0502020204030203" pitchFamily="34" charset="0"/>
                <a:ea typeface="Lato" panose="020F0502020204030203" pitchFamily="34" charset="0"/>
                <a:cs typeface="Lato" panose="020F0502020204030203" pitchFamily="34" charset="0"/>
              </a:rPr>
              <a:t>AI powered Autonomous Vehicles and </a:t>
            </a:r>
            <a:r>
              <a:rPr lang="en-US" b="1" dirty="0">
                <a:effectLst/>
                <a:latin typeface="Lato" panose="020F0502020204030203" pitchFamily="34" charset="0"/>
                <a:ea typeface="Lato" panose="020F0502020204030203" pitchFamily="34" charset="0"/>
                <a:cs typeface="Lato" panose="020F0502020204030203" pitchFamily="34" charset="0"/>
              </a:rPr>
              <a:t>flying cars. </a:t>
            </a:r>
          </a:p>
          <a:p>
            <a:pPr marL="285750" indent="-285750">
              <a:buSzPts val="1400"/>
              <a:buFont typeface="Arial" panose="020B0604020202020204" pitchFamily="34" charset="0"/>
              <a:buChar char="•"/>
            </a:pPr>
            <a:endParaRPr lang="en-US" b="1" dirty="0">
              <a:latin typeface="Lato" panose="020F0502020204030203" pitchFamily="34" charset="0"/>
              <a:ea typeface="Lato" panose="020F0502020204030203" pitchFamily="34" charset="0"/>
              <a:cs typeface="Lato" panose="020F0502020204030203" pitchFamily="34" charset="0"/>
            </a:endParaRPr>
          </a:p>
          <a:p>
            <a:pPr marL="285750" indent="-285750">
              <a:buSzPts val="1400"/>
              <a:buFont typeface="Arial" panose="020B0604020202020204" pitchFamily="34" charset="0"/>
              <a:buChar char="•"/>
            </a:pPr>
            <a:r>
              <a:rPr lang="en-US" dirty="0">
                <a:effectLst/>
                <a:latin typeface="Lato" panose="020F0502020204030203" pitchFamily="34" charset="0"/>
                <a:ea typeface="Lato" panose="020F0502020204030203" pitchFamily="34" charset="0"/>
                <a:cs typeface="Lato" panose="020F0502020204030203" pitchFamily="34" charset="0"/>
              </a:rPr>
              <a:t>There is a huge opportunity. The </a:t>
            </a:r>
            <a:r>
              <a:rPr lang="en-US" dirty="0">
                <a:latin typeface="Lato" panose="020F0502020204030203" pitchFamily="34" charset="0"/>
                <a:ea typeface="Lato" panose="020F0502020204030203" pitchFamily="34" charset="0"/>
                <a:cs typeface="Lato" panose="020F0502020204030203" pitchFamily="34" charset="0"/>
              </a:rPr>
              <a:t>solution could be an integral part of the product.</a:t>
            </a:r>
          </a:p>
          <a:p>
            <a:pPr marL="285750" indent="-285750">
              <a:buSzPts val="1400"/>
              <a:buFont typeface="Arial" panose="020B0604020202020204" pitchFamily="34" charset="0"/>
              <a:buChar char="•"/>
            </a:pPr>
            <a:endParaRPr lang="en-US" dirty="0">
              <a:effectLst/>
              <a:latin typeface="Lato" panose="020F0502020204030203" pitchFamily="34" charset="0"/>
              <a:ea typeface="Lato" panose="020F0502020204030203" pitchFamily="34" charset="0"/>
              <a:cs typeface="Lato" panose="020F0502020204030203" pitchFamily="34" charset="0"/>
            </a:endParaRPr>
          </a:p>
          <a:p>
            <a:pPr marL="285750" indent="-285750">
              <a:buSzPts val="1400"/>
              <a:buFont typeface="Arial" panose="020B0604020202020204" pitchFamily="34" charset="0"/>
              <a:buChar char="•"/>
            </a:pPr>
            <a:r>
              <a:rPr lang="en-US" dirty="0">
                <a:latin typeface="Lato" panose="020F0502020204030203" pitchFamily="34" charset="0"/>
                <a:ea typeface="Lato" panose="020F0502020204030203" pitchFamily="34" charset="0"/>
                <a:cs typeface="Lato" panose="020F0502020204030203" pitchFamily="34" charset="0"/>
              </a:rPr>
              <a:t>Image-Location based Survey to Measure Visual Pollution and plan optimization strategy</a:t>
            </a:r>
          </a:p>
          <a:p>
            <a:pPr marL="285750" indent="-285750">
              <a:buSzPts val="1400"/>
              <a:buFont typeface="Arial" panose="020B0604020202020204" pitchFamily="34" charset="0"/>
              <a:buChar char="•"/>
            </a:pPr>
            <a:endParaRPr lang="en-US" dirty="0">
              <a:latin typeface="Lato" panose="020F0502020204030203" pitchFamily="34" charset="0"/>
              <a:ea typeface="Lato" panose="020F0502020204030203" pitchFamily="34" charset="0"/>
              <a:cs typeface="Lato" panose="020F0502020204030203" pitchFamily="34" charset="0"/>
            </a:endParaRPr>
          </a:p>
          <a:p>
            <a:pPr>
              <a:buSzPts val="1400"/>
            </a:pPr>
            <a:endParaRPr lang="en-US" dirty="0">
              <a:latin typeface="Lato" panose="020F0502020204030203" pitchFamily="34" charset="0"/>
              <a:ea typeface="Lato" panose="020F0502020204030203" pitchFamily="34" charset="0"/>
              <a:cs typeface="Lato" panose="020F0502020204030203" pitchFamily="34" charset="0"/>
            </a:endParaRPr>
          </a:p>
          <a:p>
            <a:pPr>
              <a:buSzPts val="1400"/>
            </a:pPr>
            <a:endParaRPr lang="en-US" dirty="0">
              <a:latin typeface="Lato" panose="020F0502020204030203" pitchFamily="34" charset="0"/>
              <a:ea typeface="Lato" panose="020F0502020204030203" pitchFamily="34" charset="0"/>
              <a:cs typeface="Lato" panose="020F0502020204030203" pitchFamily="34" charset="0"/>
            </a:endParaRPr>
          </a:p>
          <a:p>
            <a:pPr>
              <a:buSzPts val="1400"/>
            </a:pPr>
            <a:r>
              <a:rPr lang="en-US" i="1" dirty="0">
                <a:solidFill>
                  <a:schemeClr val="tx1"/>
                </a:solidFill>
                <a:latin typeface="Lato" panose="020F0502020204030203" pitchFamily="34" charset="0"/>
                <a:ea typeface="Lato" panose="020F0502020204030203" pitchFamily="34" charset="0"/>
                <a:cs typeface="Lato" panose="020F0502020204030203" pitchFamily="34" charset="0"/>
              </a:rPr>
              <a:t>GitHub Repository Link:</a:t>
            </a:r>
          </a:p>
          <a:p>
            <a:pPr>
              <a:buSzPts val="1400"/>
            </a:pPr>
            <a:endParaRPr lang="en-US"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p>
            <a:pPr>
              <a:buSzPts val="1400"/>
            </a:pPr>
            <a:endParaRPr lang="en-US" dirty="0">
              <a:effectLst/>
              <a:latin typeface="Lato" panose="020F0502020204030203" pitchFamily="34" charset="0"/>
              <a:ea typeface="Lato" panose="020F0502020204030203" pitchFamily="34" charset="0"/>
              <a:cs typeface="Lato" panose="020F0502020204030203" pitchFamily="34" charset="0"/>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sp>
        <p:nvSpPr>
          <p:cNvPr id="2" name="Rectangle 1">
            <a:extLst>
              <a:ext uri="{FF2B5EF4-FFF2-40B4-BE49-F238E27FC236}">
                <a16:creationId xmlns:a16="http://schemas.microsoft.com/office/drawing/2014/main" id="{DBD51A3D-54F1-0718-7CD1-D63A3B575E09}"/>
              </a:ext>
            </a:extLst>
          </p:cNvPr>
          <p:cNvSpPr>
            <a:spLocks noChangeArrowheads="1"/>
          </p:cNvSpPr>
          <p:nvPr/>
        </p:nvSpPr>
        <p:spPr bwMode="auto">
          <a:xfrm>
            <a:off x="411600" y="3293513"/>
            <a:ext cx="9144000"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155CC"/>
                </a:solidFill>
                <a:effectLst/>
                <a:latin typeface="Lato" panose="020F0502020204030203" pitchFamily="34" charset="0"/>
                <a:ea typeface="Lato" panose="020F0502020204030203" pitchFamily="34" charset="0"/>
                <a:cs typeface="Lato" panose="020F0502020204030203" pitchFamily="34" charset="0"/>
                <a:hlinkClick r:id="rId3"/>
              </a:rPr>
              <a:t>https://github.com/rahuldogranit/Digi-Artists</a:t>
            </a:r>
            <a:r>
              <a:rPr kumimoji="0" lang="en-US" altLang="en-US"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 </a:t>
            </a:r>
          </a:p>
        </p:txBody>
      </p:sp>
      <p:pic>
        <p:nvPicPr>
          <p:cNvPr id="6" name="Picture 4" descr="Icon&#10;&#10;Description automatically generated">
            <a:extLst>
              <a:ext uri="{FF2B5EF4-FFF2-40B4-BE49-F238E27FC236}">
                <a16:creationId xmlns:a16="http://schemas.microsoft.com/office/drawing/2014/main" id="{E49F1124-DE4A-E497-8D25-177134B88A2B}"/>
              </a:ext>
            </a:extLst>
          </p:cNvPr>
          <p:cNvPicPr>
            <a:picLocks noChangeAspect="1"/>
          </p:cNvPicPr>
          <p:nvPr/>
        </p:nvPicPr>
        <p:blipFill>
          <a:blip r:embed="rId4"/>
          <a:stretch>
            <a:fillRect/>
          </a:stretch>
        </p:blipFill>
        <p:spPr>
          <a:xfrm>
            <a:off x="8177691" y="4836377"/>
            <a:ext cx="886873" cy="2103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8"/>
          <p:cNvSpPr txBox="1"/>
          <p:nvPr/>
        </p:nvSpPr>
        <p:spPr>
          <a:xfrm>
            <a:off x="257175" y="105048"/>
            <a:ext cx="9209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dirty="0">
                <a:solidFill>
                  <a:schemeClr val="accent2">
                    <a:lumMod val="60000"/>
                    <a:lumOff val="40000"/>
                  </a:schemeClr>
                </a:solidFill>
                <a:latin typeface="Lato"/>
                <a:ea typeface="Lato"/>
                <a:cs typeface="Lato"/>
                <a:sym typeface="Lato"/>
              </a:rPr>
              <a:t>Sustainability impact</a:t>
            </a:r>
            <a:endParaRPr sz="2000" b="1" i="0" u="none" strike="noStrike" cap="none" dirty="0">
              <a:solidFill>
                <a:schemeClr val="accent2">
                  <a:lumMod val="60000"/>
                  <a:lumOff val="40000"/>
                </a:schemeClr>
              </a:solidFill>
              <a:latin typeface="Lato"/>
              <a:ea typeface="Lato"/>
              <a:cs typeface="Lato"/>
              <a:sym typeface="Lato"/>
            </a:endParaRPr>
          </a:p>
        </p:txBody>
      </p:sp>
      <p:pic>
        <p:nvPicPr>
          <p:cNvPr id="6" name="Picture 4" descr="Icon&#10;&#10;Description automatically generated">
            <a:extLst>
              <a:ext uri="{FF2B5EF4-FFF2-40B4-BE49-F238E27FC236}">
                <a16:creationId xmlns:a16="http://schemas.microsoft.com/office/drawing/2014/main" id="{E49F1124-DE4A-E497-8D25-177134B88A2B}"/>
              </a:ext>
            </a:extLst>
          </p:cNvPr>
          <p:cNvPicPr>
            <a:picLocks noChangeAspect="1"/>
          </p:cNvPicPr>
          <p:nvPr/>
        </p:nvPicPr>
        <p:blipFill>
          <a:blip r:embed="rId3"/>
          <a:stretch>
            <a:fillRect/>
          </a:stretch>
        </p:blipFill>
        <p:spPr>
          <a:xfrm>
            <a:off x="8177691" y="4836377"/>
            <a:ext cx="886873" cy="210345"/>
          </a:xfrm>
          <a:prstGeom prst="rect">
            <a:avLst/>
          </a:prstGeom>
        </p:spPr>
      </p:pic>
      <p:graphicFrame>
        <p:nvGraphicFramePr>
          <p:cNvPr id="3" name="Diagram 2">
            <a:extLst>
              <a:ext uri="{FF2B5EF4-FFF2-40B4-BE49-F238E27FC236}">
                <a16:creationId xmlns:a16="http://schemas.microsoft.com/office/drawing/2014/main" id="{AE52FCC9-9A1C-B5D2-9EC1-04B130391B2E}"/>
              </a:ext>
            </a:extLst>
          </p:cNvPr>
          <p:cNvGraphicFramePr/>
          <p:nvPr>
            <p:extLst>
              <p:ext uri="{D42A27DB-BD31-4B8C-83A1-F6EECF244321}">
                <p14:modId xmlns:p14="http://schemas.microsoft.com/office/powerpoint/2010/main" val="3888542669"/>
              </p:ext>
            </p:extLst>
          </p:nvPr>
        </p:nvGraphicFramePr>
        <p:xfrm>
          <a:off x="1524000" y="772377"/>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35305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8"/>
          <p:cNvSpPr txBox="1"/>
          <p:nvPr/>
        </p:nvSpPr>
        <p:spPr>
          <a:xfrm>
            <a:off x="257175" y="105048"/>
            <a:ext cx="9209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dirty="0">
                <a:solidFill>
                  <a:schemeClr val="accent2">
                    <a:lumMod val="60000"/>
                    <a:lumOff val="40000"/>
                  </a:schemeClr>
                </a:solidFill>
                <a:latin typeface="Lato"/>
                <a:ea typeface="Lato"/>
                <a:cs typeface="Lato"/>
                <a:sym typeface="Lato"/>
              </a:rPr>
              <a:t>Business Model and Deployment Plan </a:t>
            </a:r>
            <a:endParaRPr sz="2000" b="1" i="0" u="none" strike="noStrike" cap="none" dirty="0">
              <a:solidFill>
                <a:schemeClr val="accent2">
                  <a:lumMod val="60000"/>
                  <a:lumOff val="40000"/>
                </a:schemeClr>
              </a:solidFill>
              <a:latin typeface="Lato"/>
              <a:ea typeface="Lato"/>
              <a:cs typeface="Lato"/>
              <a:sym typeface="Lato"/>
            </a:endParaRPr>
          </a:p>
        </p:txBody>
      </p:sp>
      <p:pic>
        <p:nvPicPr>
          <p:cNvPr id="6" name="Picture 4" descr="Icon&#10;&#10;Description automatically generated">
            <a:extLst>
              <a:ext uri="{FF2B5EF4-FFF2-40B4-BE49-F238E27FC236}">
                <a16:creationId xmlns:a16="http://schemas.microsoft.com/office/drawing/2014/main" id="{E49F1124-DE4A-E497-8D25-177134B88A2B}"/>
              </a:ext>
            </a:extLst>
          </p:cNvPr>
          <p:cNvPicPr>
            <a:picLocks noChangeAspect="1"/>
          </p:cNvPicPr>
          <p:nvPr/>
        </p:nvPicPr>
        <p:blipFill>
          <a:blip r:embed="rId3"/>
          <a:stretch>
            <a:fillRect/>
          </a:stretch>
        </p:blipFill>
        <p:spPr>
          <a:xfrm>
            <a:off x="8177691" y="4836377"/>
            <a:ext cx="886873" cy="210345"/>
          </a:xfrm>
          <a:prstGeom prst="rect">
            <a:avLst/>
          </a:prstGeom>
        </p:spPr>
      </p:pic>
      <p:sp>
        <p:nvSpPr>
          <p:cNvPr id="2" name="Rectangle 1">
            <a:extLst>
              <a:ext uri="{FF2B5EF4-FFF2-40B4-BE49-F238E27FC236}">
                <a16:creationId xmlns:a16="http://schemas.microsoft.com/office/drawing/2014/main" id="{44BD65BC-34DA-FCBA-FDD1-4A6FC8AAC913}"/>
              </a:ext>
            </a:extLst>
          </p:cNvPr>
          <p:cNvSpPr/>
          <p:nvPr/>
        </p:nvSpPr>
        <p:spPr>
          <a:xfrm>
            <a:off x="869430" y="1041816"/>
            <a:ext cx="1071796" cy="23234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Lato" panose="020F0502020204030203" pitchFamily="34" charset="0"/>
                <a:ea typeface="Lato" panose="020F0502020204030203" pitchFamily="34" charset="0"/>
                <a:cs typeface="Lato" panose="020F0502020204030203" pitchFamily="34" charset="0"/>
              </a:rPr>
              <a:t>Month 1</a:t>
            </a:r>
          </a:p>
        </p:txBody>
      </p:sp>
      <p:sp>
        <p:nvSpPr>
          <p:cNvPr id="4" name="Rectangle 3">
            <a:extLst>
              <a:ext uri="{FF2B5EF4-FFF2-40B4-BE49-F238E27FC236}">
                <a16:creationId xmlns:a16="http://schemas.microsoft.com/office/drawing/2014/main" id="{E108BD44-6AD9-0F21-E854-1AA48F5DC9D0}"/>
              </a:ext>
            </a:extLst>
          </p:cNvPr>
          <p:cNvSpPr/>
          <p:nvPr/>
        </p:nvSpPr>
        <p:spPr>
          <a:xfrm>
            <a:off x="2018676" y="1041816"/>
            <a:ext cx="1071796" cy="23234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Lato" panose="020F0502020204030203" pitchFamily="34" charset="0"/>
                <a:ea typeface="Lato" panose="020F0502020204030203" pitchFamily="34" charset="0"/>
                <a:cs typeface="Lato" panose="020F0502020204030203" pitchFamily="34" charset="0"/>
              </a:rPr>
              <a:t>Month 2</a:t>
            </a:r>
          </a:p>
        </p:txBody>
      </p:sp>
      <p:sp>
        <p:nvSpPr>
          <p:cNvPr id="5" name="Rectangle 4">
            <a:extLst>
              <a:ext uri="{FF2B5EF4-FFF2-40B4-BE49-F238E27FC236}">
                <a16:creationId xmlns:a16="http://schemas.microsoft.com/office/drawing/2014/main" id="{2456D64D-0C7B-506B-7987-2FF4CAF0FDFD}"/>
              </a:ext>
            </a:extLst>
          </p:cNvPr>
          <p:cNvSpPr/>
          <p:nvPr/>
        </p:nvSpPr>
        <p:spPr>
          <a:xfrm>
            <a:off x="3167922" y="1041816"/>
            <a:ext cx="1071796" cy="23234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Lato" panose="020F0502020204030203" pitchFamily="34" charset="0"/>
                <a:ea typeface="Lato" panose="020F0502020204030203" pitchFamily="34" charset="0"/>
                <a:cs typeface="Lato" panose="020F0502020204030203" pitchFamily="34" charset="0"/>
              </a:rPr>
              <a:t>Month 3</a:t>
            </a:r>
          </a:p>
        </p:txBody>
      </p:sp>
      <p:sp>
        <p:nvSpPr>
          <p:cNvPr id="8" name="Rectangle 7">
            <a:extLst>
              <a:ext uri="{FF2B5EF4-FFF2-40B4-BE49-F238E27FC236}">
                <a16:creationId xmlns:a16="http://schemas.microsoft.com/office/drawing/2014/main" id="{569EBD64-6E34-5D2A-EF92-A8F9BB81CD5A}"/>
              </a:ext>
            </a:extLst>
          </p:cNvPr>
          <p:cNvSpPr/>
          <p:nvPr/>
        </p:nvSpPr>
        <p:spPr>
          <a:xfrm>
            <a:off x="4333408" y="1041816"/>
            <a:ext cx="1071796" cy="23234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Lato" panose="020F0502020204030203" pitchFamily="34" charset="0"/>
                <a:ea typeface="Lato" panose="020F0502020204030203" pitchFamily="34" charset="0"/>
                <a:cs typeface="Lato" panose="020F0502020204030203" pitchFamily="34" charset="0"/>
              </a:rPr>
              <a:t>Month 4</a:t>
            </a:r>
          </a:p>
        </p:txBody>
      </p:sp>
      <p:sp>
        <p:nvSpPr>
          <p:cNvPr id="9" name="Rectangle 8">
            <a:extLst>
              <a:ext uri="{FF2B5EF4-FFF2-40B4-BE49-F238E27FC236}">
                <a16:creationId xmlns:a16="http://schemas.microsoft.com/office/drawing/2014/main" id="{54CE70C6-3031-CDEA-B8D4-FC1FC7FFD4AD}"/>
              </a:ext>
            </a:extLst>
          </p:cNvPr>
          <p:cNvSpPr/>
          <p:nvPr/>
        </p:nvSpPr>
        <p:spPr>
          <a:xfrm>
            <a:off x="5482654" y="1041816"/>
            <a:ext cx="1071796" cy="23234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Lato" panose="020F0502020204030203" pitchFamily="34" charset="0"/>
                <a:ea typeface="Lato" panose="020F0502020204030203" pitchFamily="34" charset="0"/>
                <a:cs typeface="Lato" panose="020F0502020204030203" pitchFamily="34" charset="0"/>
              </a:rPr>
              <a:t>Month 5</a:t>
            </a:r>
          </a:p>
        </p:txBody>
      </p:sp>
      <p:sp>
        <p:nvSpPr>
          <p:cNvPr id="10" name="Rectangle 9">
            <a:extLst>
              <a:ext uri="{FF2B5EF4-FFF2-40B4-BE49-F238E27FC236}">
                <a16:creationId xmlns:a16="http://schemas.microsoft.com/office/drawing/2014/main" id="{6735F02C-B3F1-C724-9784-15AAE68C2F50}"/>
              </a:ext>
            </a:extLst>
          </p:cNvPr>
          <p:cNvSpPr/>
          <p:nvPr/>
        </p:nvSpPr>
        <p:spPr>
          <a:xfrm>
            <a:off x="6631900" y="1041816"/>
            <a:ext cx="1071796" cy="23234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Lato" panose="020F0502020204030203" pitchFamily="34" charset="0"/>
                <a:ea typeface="Lato" panose="020F0502020204030203" pitchFamily="34" charset="0"/>
                <a:cs typeface="Lato" panose="020F0502020204030203" pitchFamily="34" charset="0"/>
              </a:rPr>
              <a:t>Month 6</a:t>
            </a:r>
          </a:p>
        </p:txBody>
      </p:sp>
      <p:sp>
        <p:nvSpPr>
          <p:cNvPr id="11" name="Rectangle 10">
            <a:extLst>
              <a:ext uri="{FF2B5EF4-FFF2-40B4-BE49-F238E27FC236}">
                <a16:creationId xmlns:a16="http://schemas.microsoft.com/office/drawing/2014/main" id="{E6D0E5BF-3315-C29E-F25F-242643F32BB5}"/>
              </a:ext>
            </a:extLst>
          </p:cNvPr>
          <p:cNvSpPr/>
          <p:nvPr/>
        </p:nvSpPr>
        <p:spPr>
          <a:xfrm>
            <a:off x="869430" y="1618937"/>
            <a:ext cx="6940446" cy="3275351"/>
          </a:xfrm>
          <a:prstGeom prst="rect">
            <a:avLst/>
          </a:prstGeom>
          <a:solidFill>
            <a:schemeClr val="accent3">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Lato" panose="020F0502020204030203" pitchFamily="34" charset="0"/>
              <a:ea typeface="Lato" panose="020F0502020204030203" pitchFamily="34" charset="0"/>
              <a:cs typeface="Lato" panose="020F0502020204030203" pitchFamily="34" charset="0"/>
            </a:endParaRPr>
          </a:p>
        </p:txBody>
      </p:sp>
      <p:sp>
        <p:nvSpPr>
          <p:cNvPr id="12" name="Rectangle 11">
            <a:extLst>
              <a:ext uri="{FF2B5EF4-FFF2-40B4-BE49-F238E27FC236}">
                <a16:creationId xmlns:a16="http://schemas.microsoft.com/office/drawing/2014/main" id="{EEC7DB4B-899F-4198-23D4-BC80D844EA2C}"/>
              </a:ext>
            </a:extLst>
          </p:cNvPr>
          <p:cNvSpPr/>
          <p:nvPr/>
        </p:nvSpPr>
        <p:spPr>
          <a:xfrm>
            <a:off x="951875" y="1918741"/>
            <a:ext cx="2138597" cy="18362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85750" indent="-285750">
              <a:buFont typeface="Arial" panose="020B0604020202020204" pitchFamily="34" charset="0"/>
              <a:buChar char="•"/>
            </a:pPr>
            <a:r>
              <a:rPr lang="en-IN" sz="1000" dirty="0">
                <a:solidFill>
                  <a:schemeClr val="tx1"/>
                </a:solidFill>
                <a:latin typeface="Lato" panose="020F0502020204030203" pitchFamily="34" charset="0"/>
                <a:ea typeface="Lato" panose="020F0502020204030203" pitchFamily="34" charset="0"/>
                <a:cs typeface="Lato" panose="020F0502020204030203" pitchFamily="34" charset="0"/>
              </a:rPr>
              <a:t>Embark overall plan</a:t>
            </a:r>
          </a:p>
          <a:p>
            <a:pPr marL="285750" indent="-285750">
              <a:buFont typeface="Arial" panose="020B0604020202020204" pitchFamily="34" charset="0"/>
              <a:buChar char="•"/>
            </a:pPr>
            <a:r>
              <a:rPr lang="en-IN" sz="1000" dirty="0">
                <a:solidFill>
                  <a:schemeClr val="tx1"/>
                </a:solidFill>
                <a:latin typeface="Lato" panose="020F0502020204030203" pitchFamily="34" charset="0"/>
                <a:ea typeface="Lato" panose="020F0502020204030203" pitchFamily="34" charset="0"/>
                <a:cs typeface="Lato" panose="020F0502020204030203" pitchFamily="34" charset="0"/>
              </a:rPr>
              <a:t>Identify pilot location</a:t>
            </a:r>
          </a:p>
          <a:p>
            <a:pPr marL="285750" indent="-285750">
              <a:buFont typeface="Arial" panose="020B0604020202020204" pitchFamily="34" charset="0"/>
              <a:buChar char="•"/>
            </a:pPr>
            <a:r>
              <a:rPr lang="en-IN" sz="1000" dirty="0">
                <a:solidFill>
                  <a:schemeClr val="tx1"/>
                </a:solidFill>
                <a:latin typeface="Lato" panose="020F0502020204030203" pitchFamily="34" charset="0"/>
                <a:ea typeface="Lato" panose="020F0502020204030203" pitchFamily="34" charset="0"/>
                <a:cs typeface="Lato" panose="020F0502020204030203" pitchFamily="34" charset="0"/>
              </a:rPr>
              <a:t>Partner with stakeholders</a:t>
            </a:r>
          </a:p>
          <a:p>
            <a:pPr marL="285750" indent="-285750">
              <a:buFont typeface="Arial" panose="020B0604020202020204" pitchFamily="34" charset="0"/>
              <a:buChar char="•"/>
            </a:pPr>
            <a:r>
              <a:rPr lang="en-IN" sz="1000" dirty="0">
                <a:solidFill>
                  <a:schemeClr val="tx1"/>
                </a:solidFill>
                <a:latin typeface="Lato" panose="020F0502020204030203" pitchFamily="34" charset="0"/>
                <a:ea typeface="Lato" panose="020F0502020204030203" pitchFamily="34" charset="0"/>
                <a:cs typeface="Lato" panose="020F0502020204030203" pitchFamily="34" charset="0"/>
              </a:rPr>
              <a:t>Data collection plan</a:t>
            </a:r>
          </a:p>
          <a:p>
            <a:pPr marL="285750" indent="-285750">
              <a:buFont typeface="Arial" panose="020B0604020202020204" pitchFamily="34" charset="0"/>
              <a:buChar char="•"/>
            </a:pPr>
            <a:endParaRPr lang="en-IN" sz="10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13" name="Rectangle 12">
            <a:extLst>
              <a:ext uri="{FF2B5EF4-FFF2-40B4-BE49-F238E27FC236}">
                <a16:creationId xmlns:a16="http://schemas.microsoft.com/office/drawing/2014/main" id="{EB02524D-96F9-4499-CF0D-6E6A05EB8EB2}"/>
              </a:ext>
            </a:extLst>
          </p:cNvPr>
          <p:cNvSpPr/>
          <p:nvPr/>
        </p:nvSpPr>
        <p:spPr>
          <a:xfrm>
            <a:off x="3170419" y="1918740"/>
            <a:ext cx="2234785" cy="18362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85750" indent="-285750">
              <a:buFont typeface="Arial" panose="020B0604020202020204" pitchFamily="34" charset="0"/>
              <a:buChar char="•"/>
            </a:pPr>
            <a:r>
              <a:rPr lang="en-IN" sz="1000" dirty="0">
                <a:solidFill>
                  <a:schemeClr val="tx1"/>
                </a:solidFill>
                <a:latin typeface="Lato" panose="020F0502020204030203" pitchFamily="34" charset="0"/>
                <a:ea typeface="Lato" panose="020F0502020204030203" pitchFamily="34" charset="0"/>
                <a:cs typeface="Lato" panose="020F0502020204030203" pitchFamily="34" charset="0"/>
              </a:rPr>
              <a:t>Database set-up</a:t>
            </a:r>
          </a:p>
          <a:p>
            <a:pPr marL="285750" indent="-285750">
              <a:buFont typeface="Arial" panose="020B0604020202020204" pitchFamily="34" charset="0"/>
              <a:buChar char="•"/>
            </a:pPr>
            <a:r>
              <a:rPr lang="en-IN" sz="1000" dirty="0">
                <a:solidFill>
                  <a:schemeClr val="tx1"/>
                </a:solidFill>
                <a:latin typeface="Lato" panose="020F0502020204030203" pitchFamily="34" charset="0"/>
                <a:ea typeface="Lato" panose="020F0502020204030203" pitchFamily="34" charset="0"/>
                <a:cs typeface="Lato" panose="020F0502020204030203" pitchFamily="34" charset="0"/>
              </a:rPr>
              <a:t>Model development </a:t>
            </a:r>
          </a:p>
          <a:p>
            <a:pPr marL="285750" indent="-285750">
              <a:buFont typeface="Arial" panose="020B0604020202020204" pitchFamily="34" charset="0"/>
              <a:buChar char="•"/>
            </a:pPr>
            <a:r>
              <a:rPr lang="en-IN" sz="1000" dirty="0">
                <a:solidFill>
                  <a:schemeClr val="tx1"/>
                </a:solidFill>
                <a:latin typeface="Lato" panose="020F0502020204030203" pitchFamily="34" charset="0"/>
                <a:ea typeface="Lato" panose="020F0502020204030203" pitchFamily="34" charset="0"/>
                <a:cs typeface="Lato" panose="020F0502020204030203" pitchFamily="34" charset="0"/>
              </a:rPr>
              <a:t>Dashboard to visualise</a:t>
            </a:r>
          </a:p>
          <a:p>
            <a:r>
              <a:rPr lang="en-IN" sz="1000" dirty="0">
                <a:solidFill>
                  <a:schemeClr val="tx1"/>
                </a:solidFill>
                <a:latin typeface="Lato" panose="020F0502020204030203" pitchFamily="34" charset="0"/>
                <a:ea typeface="Lato" panose="020F0502020204030203" pitchFamily="34" charset="0"/>
                <a:cs typeface="Lato" panose="020F0502020204030203" pitchFamily="34" charset="0"/>
              </a:rPr>
              <a:t>- Azure set up</a:t>
            </a:r>
          </a:p>
        </p:txBody>
      </p:sp>
      <p:sp>
        <p:nvSpPr>
          <p:cNvPr id="14" name="Rectangle 13">
            <a:extLst>
              <a:ext uri="{FF2B5EF4-FFF2-40B4-BE49-F238E27FC236}">
                <a16:creationId xmlns:a16="http://schemas.microsoft.com/office/drawing/2014/main" id="{6B99AADF-AF37-C2DC-D15C-EB23BAFFDA2A}"/>
              </a:ext>
            </a:extLst>
          </p:cNvPr>
          <p:cNvSpPr/>
          <p:nvPr/>
        </p:nvSpPr>
        <p:spPr>
          <a:xfrm>
            <a:off x="5482654" y="1918739"/>
            <a:ext cx="2234785" cy="18362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85750" indent="-285750">
              <a:buFont typeface="Arial" panose="020B0604020202020204" pitchFamily="34" charset="0"/>
              <a:buChar char="•"/>
            </a:pPr>
            <a:r>
              <a:rPr lang="en-IN" sz="1000" dirty="0">
                <a:solidFill>
                  <a:schemeClr val="tx1"/>
                </a:solidFill>
                <a:latin typeface="Lato" panose="020F0502020204030203" pitchFamily="34" charset="0"/>
                <a:ea typeface="Lato" panose="020F0502020204030203" pitchFamily="34" charset="0"/>
                <a:cs typeface="Lato" panose="020F0502020204030203" pitchFamily="34" charset="0"/>
              </a:rPr>
              <a:t>Development of final product</a:t>
            </a:r>
          </a:p>
          <a:p>
            <a:pPr marL="285750" indent="-285750">
              <a:buFont typeface="Arial" panose="020B0604020202020204" pitchFamily="34" charset="0"/>
              <a:buChar char="•"/>
            </a:pPr>
            <a:r>
              <a:rPr lang="en-IN" sz="1000" dirty="0">
                <a:solidFill>
                  <a:schemeClr val="tx1"/>
                </a:solidFill>
                <a:latin typeface="Lato" panose="020F0502020204030203" pitchFamily="34" charset="0"/>
                <a:ea typeface="Lato" panose="020F0502020204030203" pitchFamily="34" charset="0"/>
                <a:cs typeface="Lato" panose="020F0502020204030203" pitchFamily="34" charset="0"/>
              </a:rPr>
              <a:t>Testing and QC</a:t>
            </a:r>
          </a:p>
          <a:p>
            <a:pPr marL="285750" indent="-285750">
              <a:buFont typeface="Arial" panose="020B0604020202020204" pitchFamily="34" charset="0"/>
              <a:buChar char="•"/>
            </a:pPr>
            <a:r>
              <a:rPr lang="en-IN" sz="1000" dirty="0">
                <a:solidFill>
                  <a:schemeClr val="tx1"/>
                </a:solidFill>
                <a:latin typeface="Lato" panose="020F0502020204030203" pitchFamily="34" charset="0"/>
                <a:ea typeface="Lato" panose="020F0502020204030203" pitchFamily="34" charset="0"/>
                <a:cs typeface="Lato" panose="020F0502020204030203" pitchFamily="34" charset="0"/>
              </a:rPr>
              <a:t>Adoption </a:t>
            </a:r>
          </a:p>
        </p:txBody>
      </p:sp>
      <p:sp>
        <p:nvSpPr>
          <p:cNvPr id="15" name="Arrow: Pentagon 14">
            <a:extLst>
              <a:ext uri="{FF2B5EF4-FFF2-40B4-BE49-F238E27FC236}">
                <a16:creationId xmlns:a16="http://schemas.microsoft.com/office/drawing/2014/main" id="{3085B4DD-E24D-BCC2-A750-1AF1C500AB35}"/>
              </a:ext>
            </a:extLst>
          </p:cNvPr>
          <p:cNvSpPr/>
          <p:nvPr/>
        </p:nvSpPr>
        <p:spPr>
          <a:xfrm>
            <a:off x="951875" y="3867463"/>
            <a:ext cx="2138597" cy="968914"/>
          </a:xfrm>
          <a:prstGeom prst="homePlat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50" dirty="0">
                <a:latin typeface="Lato" panose="020F0502020204030203" pitchFamily="34" charset="0"/>
                <a:ea typeface="Lato" panose="020F0502020204030203" pitchFamily="34" charset="0"/>
                <a:cs typeface="Lato" panose="020F0502020204030203" pitchFamily="34" charset="0"/>
              </a:rPr>
              <a:t>Identified and partnered with adplayer.pro – java code build complete</a:t>
            </a:r>
          </a:p>
        </p:txBody>
      </p:sp>
      <p:graphicFrame>
        <p:nvGraphicFramePr>
          <p:cNvPr id="16" name="Object 15">
            <a:extLst>
              <a:ext uri="{FF2B5EF4-FFF2-40B4-BE49-F238E27FC236}">
                <a16:creationId xmlns:a16="http://schemas.microsoft.com/office/drawing/2014/main" id="{D8B5747C-8DF4-CAB4-AAA7-09D26898BB3B}"/>
              </a:ext>
            </a:extLst>
          </p:cNvPr>
          <p:cNvGraphicFramePr>
            <a:graphicFrameLocks noChangeAspect="1"/>
          </p:cNvGraphicFramePr>
          <p:nvPr>
            <p:extLst>
              <p:ext uri="{D42A27DB-BD31-4B8C-83A1-F6EECF244321}">
                <p14:modId xmlns:p14="http://schemas.microsoft.com/office/powerpoint/2010/main" val="87696355"/>
              </p:ext>
            </p:extLst>
          </p:nvPr>
        </p:nvGraphicFramePr>
        <p:xfrm>
          <a:off x="3139608" y="4132051"/>
          <a:ext cx="1193800" cy="439737"/>
        </p:xfrm>
        <a:graphic>
          <a:graphicData uri="http://schemas.openxmlformats.org/presentationml/2006/ole">
            <mc:AlternateContent xmlns:mc="http://schemas.openxmlformats.org/markup-compatibility/2006">
              <mc:Choice xmlns:v="urn:schemas-microsoft-com:vml" Requires="v">
                <p:oleObj name="Packager Shell Object" showAsIcon="1" r:id="rId4" imgW="1193400" imgH="439560" progId="Package">
                  <p:embed/>
                </p:oleObj>
              </mc:Choice>
              <mc:Fallback>
                <p:oleObj name="Packager Shell Object" showAsIcon="1" r:id="rId4" imgW="1193400" imgH="439560" progId="Package">
                  <p:embed/>
                  <p:pic>
                    <p:nvPicPr>
                      <p:cNvPr id="0" name=""/>
                      <p:cNvPicPr/>
                      <p:nvPr/>
                    </p:nvPicPr>
                    <p:blipFill>
                      <a:blip r:embed="rId5"/>
                      <a:stretch>
                        <a:fillRect/>
                      </a:stretch>
                    </p:blipFill>
                    <p:spPr>
                      <a:xfrm>
                        <a:off x="3139608" y="4132051"/>
                        <a:ext cx="1193800" cy="439737"/>
                      </a:xfrm>
                      <a:prstGeom prst="rect">
                        <a:avLst/>
                      </a:prstGeom>
                    </p:spPr>
                  </p:pic>
                </p:oleObj>
              </mc:Fallback>
            </mc:AlternateContent>
          </a:graphicData>
        </a:graphic>
      </p:graphicFrame>
    </p:spTree>
    <p:extLst>
      <p:ext uri="{BB962C8B-B14F-4D97-AF65-F5344CB8AC3E}">
        <p14:creationId xmlns:p14="http://schemas.microsoft.com/office/powerpoint/2010/main" val="2325675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388"/>
        <p:cNvGrpSpPr/>
        <p:nvPr/>
      </p:nvGrpSpPr>
      <p:grpSpPr>
        <a:xfrm>
          <a:off x="0" y="0"/>
          <a:ext cx="0" cy="0"/>
          <a:chOff x="0" y="0"/>
          <a:chExt cx="0" cy="0"/>
        </a:xfrm>
      </p:grpSpPr>
      <p:sp>
        <p:nvSpPr>
          <p:cNvPr id="389" name="Google Shape;389;p9"/>
          <p:cNvSpPr txBox="1">
            <a:spLocks noGrp="1"/>
          </p:cNvSpPr>
          <p:nvPr>
            <p:ph type="title"/>
          </p:nvPr>
        </p:nvSpPr>
        <p:spPr>
          <a:xfrm>
            <a:off x="2514599" y="2191041"/>
            <a:ext cx="4114800" cy="82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600" dirty="0">
                <a:solidFill>
                  <a:schemeClr val="tx1"/>
                </a:solidFill>
                <a:latin typeface="Lato" panose="020F0502020204030203" pitchFamily="34" charset="0"/>
                <a:ea typeface="Lato" panose="020F0502020204030203" pitchFamily="34" charset="0"/>
                <a:cs typeface="Lato" panose="020F0502020204030203" pitchFamily="34" charset="0"/>
              </a:rPr>
              <a:t>Thank You</a:t>
            </a:r>
            <a:br>
              <a:rPr lang="en" sz="3600" dirty="0">
                <a:solidFill>
                  <a:schemeClr val="tx1"/>
                </a:solidFill>
                <a:latin typeface="Lato" panose="020F0502020204030203" pitchFamily="34" charset="0"/>
                <a:ea typeface="Lato" panose="020F0502020204030203" pitchFamily="34" charset="0"/>
                <a:cs typeface="Lato" panose="020F0502020204030203" pitchFamily="34" charset="0"/>
              </a:rPr>
            </a:br>
            <a:r>
              <a:rPr lang="en" sz="1600" dirty="0">
                <a:solidFill>
                  <a:schemeClr val="tx1"/>
                </a:solidFill>
                <a:latin typeface="Lato" panose="020F0502020204030203" pitchFamily="34" charset="0"/>
                <a:ea typeface="Lato" panose="020F0502020204030203" pitchFamily="34" charset="0"/>
                <a:cs typeface="Lato" panose="020F0502020204030203" pitchFamily="34" charset="0"/>
              </a:rPr>
              <a:t>“Be a part of the solution, not the pollution”</a:t>
            </a:r>
            <a:endParaRPr sz="1600"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5" name="Google Shape;390;p9">
            <a:extLst>
              <a:ext uri="{FF2B5EF4-FFF2-40B4-BE49-F238E27FC236}">
                <a16:creationId xmlns:a16="http://schemas.microsoft.com/office/drawing/2014/main" id="{6C6EE4CB-36D7-7B08-A729-A3E5036BEF31}"/>
              </a:ext>
            </a:extLst>
          </p:cNvPr>
          <p:cNvSpPr txBox="1">
            <a:spLocks noGrp="1"/>
          </p:cNvSpPr>
          <p:nvPr>
            <p:ph type="subTitle" idx="1"/>
          </p:nvPr>
        </p:nvSpPr>
        <p:spPr>
          <a:xfrm>
            <a:off x="630076" y="3481712"/>
            <a:ext cx="7246951" cy="377700"/>
          </a:xfrm>
          <a:prstGeom prst="rect">
            <a:avLst/>
          </a:prstGeom>
          <a:noFill/>
          <a:ln>
            <a:noFill/>
          </a:ln>
        </p:spPr>
        <p:txBody>
          <a:bodyPr spcFirstLastPara="1" wrap="square" lIns="91425" tIns="91425" rIns="91425" bIns="91425" anchor="t" anchorCtr="0">
            <a:noAutofit/>
          </a:bodyPr>
          <a:lstStyle/>
          <a:p>
            <a:pPr marL="114300" indent="0">
              <a:buClr>
                <a:schemeClr val="bg1"/>
              </a:buClr>
            </a:pPr>
            <a:r>
              <a:rPr lang="en-US" sz="1200" i="1" u="sng" dirty="0">
                <a:solidFill>
                  <a:schemeClr val="accent3"/>
                </a:solidFill>
              </a:rPr>
              <a:t>Our heartfelt </a:t>
            </a:r>
            <a:r>
              <a:rPr lang="en-US" sz="1200" i="1" u="sng" dirty="0" err="1">
                <a:solidFill>
                  <a:schemeClr val="accent3"/>
                </a:solidFill>
              </a:rPr>
              <a:t>gratitute</a:t>
            </a:r>
            <a:r>
              <a:rPr lang="en-US" sz="1200" i="1" u="sng" dirty="0">
                <a:solidFill>
                  <a:schemeClr val="accent3"/>
                </a:solidFill>
              </a:rPr>
              <a:t> to the following members who ‘ll provide external support for our project:</a:t>
            </a:r>
          </a:p>
          <a:p>
            <a:pPr marL="114300" indent="0">
              <a:buClr>
                <a:schemeClr val="bg1"/>
              </a:buClr>
            </a:pPr>
            <a:r>
              <a:rPr lang="en-US" sz="1100" dirty="0">
                <a:solidFill>
                  <a:schemeClr val="accent3"/>
                </a:solidFill>
              </a:rPr>
              <a:t>Mohammed </a:t>
            </a:r>
            <a:r>
              <a:rPr lang="en-US" sz="1100" dirty="0" err="1">
                <a:solidFill>
                  <a:schemeClr val="accent3"/>
                </a:solidFill>
              </a:rPr>
              <a:t>Aamid</a:t>
            </a:r>
            <a:r>
              <a:rPr lang="en-US" sz="1100" dirty="0">
                <a:solidFill>
                  <a:schemeClr val="accent3"/>
                </a:solidFill>
              </a:rPr>
              <a:t> – Mechanical Design Expert &amp; Technical Advisor</a:t>
            </a:r>
            <a:endParaRPr lang="en-US" sz="1000" dirty="0">
              <a:solidFill>
                <a:schemeClr val="accent3"/>
              </a:solidFill>
            </a:endParaRPr>
          </a:p>
          <a:p>
            <a:pPr marL="114300" indent="0">
              <a:buClr>
                <a:schemeClr val="bg1"/>
              </a:buClr>
            </a:pPr>
            <a:r>
              <a:rPr lang="en-US" sz="1050" dirty="0">
                <a:solidFill>
                  <a:schemeClr val="accent3"/>
                </a:solidFill>
              </a:rPr>
              <a:t>Vani Soni – 3D Designer </a:t>
            </a:r>
          </a:p>
          <a:p>
            <a:pPr marL="114300" indent="0">
              <a:buClr>
                <a:schemeClr val="bg1"/>
              </a:buClr>
            </a:pPr>
            <a:endParaRPr lang="en-US" sz="1050" dirty="0">
              <a:solidFill>
                <a:schemeClr val="accent3"/>
              </a:solidFill>
            </a:endParaRPr>
          </a:p>
        </p:txBody>
      </p:sp>
      <p:pic>
        <p:nvPicPr>
          <p:cNvPr id="2" name="Picture 1" descr="IMG-20230522-WA0022">
            <a:extLst>
              <a:ext uri="{FF2B5EF4-FFF2-40B4-BE49-F238E27FC236}">
                <a16:creationId xmlns:a16="http://schemas.microsoft.com/office/drawing/2014/main" id="{F1AE33CE-C2DD-2B9F-05C8-7FB0724B853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3901733" y="387238"/>
            <a:ext cx="1340533" cy="1340533"/>
          </a:xfrm>
          <a:prstGeom prst="rect">
            <a:avLst/>
          </a:prstGeom>
        </p:spPr>
      </p:pic>
      <p:sp>
        <p:nvSpPr>
          <p:cNvPr id="3" name="Rectangle 2">
            <a:extLst>
              <a:ext uri="{FF2B5EF4-FFF2-40B4-BE49-F238E27FC236}">
                <a16:creationId xmlns:a16="http://schemas.microsoft.com/office/drawing/2014/main" id="{770A7A9F-EB21-615B-77EA-2442B90613AF}"/>
              </a:ext>
            </a:extLst>
          </p:cNvPr>
          <p:cNvSpPr/>
          <p:nvPr/>
        </p:nvSpPr>
        <p:spPr>
          <a:xfrm>
            <a:off x="374754" y="387238"/>
            <a:ext cx="2139845" cy="82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8"/>
          <p:cNvSpPr txBox="1"/>
          <p:nvPr/>
        </p:nvSpPr>
        <p:spPr>
          <a:xfrm>
            <a:off x="257175" y="150019"/>
            <a:ext cx="9209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dirty="0">
                <a:solidFill>
                  <a:schemeClr val="accent2">
                    <a:lumMod val="60000"/>
                    <a:lumOff val="40000"/>
                  </a:schemeClr>
                </a:solidFill>
                <a:latin typeface="Lato"/>
                <a:ea typeface="Lato"/>
                <a:cs typeface="Lato"/>
                <a:sym typeface="Lato"/>
              </a:rPr>
              <a:t>Backup Slide - Adverscience</a:t>
            </a:r>
            <a:endParaRPr sz="2000" b="1" i="0" u="none" strike="noStrike" cap="none" dirty="0">
              <a:solidFill>
                <a:schemeClr val="accent2">
                  <a:lumMod val="60000"/>
                  <a:lumOff val="40000"/>
                </a:schemeClr>
              </a:solidFill>
              <a:latin typeface="Lato"/>
              <a:ea typeface="Lato"/>
              <a:cs typeface="Lato"/>
              <a:sym typeface="Lato"/>
            </a:endParaRPr>
          </a:p>
        </p:txBody>
      </p:sp>
      <p:sp>
        <p:nvSpPr>
          <p:cNvPr id="384" name="Google Shape;384;p8"/>
          <p:cNvSpPr txBox="1"/>
          <p:nvPr/>
        </p:nvSpPr>
        <p:spPr>
          <a:xfrm>
            <a:off x="378900" y="558375"/>
            <a:ext cx="8386200" cy="4062620"/>
          </a:xfrm>
          <a:prstGeom prst="rect">
            <a:avLst/>
          </a:prstGeom>
          <a:noFill/>
          <a:ln>
            <a:noFill/>
          </a:ln>
        </p:spPr>
        <p:txBody>
          <a:bodyPr spcFirstLastPara="1" wrap="square" lIns="91425" tIns="91425" rIns="91425" bIns="91425" anchor="t" anchorCtr="0">
            <a:spAutoFit/>
          </a:bodyPr>
          <a:lstStyle/>
          <a:p>
            <a:pPr>
              <a:buSzPts val="1400"/>
            </a:pPr>
            <a:endParaRPr lang="en-US" b="1" i="0" dirty="0">
              <a:solidFill>
                <a:srgbClr val="2E2E2E"/>
              </a:solidFill>
              <a:effectLst/>
              <a:latin typeface="Lato" panose="020F0502020204030203" pitchFamily="34" charset="0"/>
              <a:ea typeface="Lato" panose="020F0502020204030203" pitchFamily="34" charset="0"/>
              <a:cs typeface="Lato" panose="020F0502020204030203" pitchFamily="34" charset="0"/>
            </a:endParaRPr>
          </a:p>
          <a:p>
            <a:pPr>
              <a:buSzPts val="1400"/>
            </a:pPr>
            <a:endParaRPr lang="en-US" b="1" i="0" dirty="0">
              <a:solidFill>
                <a:srgbClr val="2E2E2E"/>
              </a:solidFill>
              <a:effectLst/>
              <a:latin typeface="Lato" panose="020F0502020204030203" pitchFamily="34" charset="0"/>
              <a:ea typeface="Lato" panose="020F0502020204030203" pitchFamily="34" charset="0"/>
              <a:cs typeface="Lato" panose="020F0502020204030203" pitchFamily="34" charset="0"/>
            </a:endParaRPr>
          </a:p>
          <a:p>
            <a:pPr>
              <a:buSzPts val="1400"/>
            </a:pPr>
            <a:endParaRPr lang="en-US" b="1" i="0" dirty="0">
              <a:solidFill>
                <a:srgbClr val="2E2E2E"/>
              </a:solidFill>
              <a:effectLst/>
              <a:latin typeface="Lato" panose="020F0502020204030203" pitchFamily="34" charset="0"/>
              <a:ea typeface="Lato" panose="020F0502020204030203" pitchFamily="34" charset="0"/>
              <a:cs typeface="Lato" panose="020F0502020204030203" pitchFamily="34" charset="0"/>
            </a:endParaRPr>
          </a:p>
          <a:p>
            <a:pPr>
              <a:buSzPts val="1400"/>
            </a:pPr>
            <a:endParaRPr lang="en-US" b="1" i="0" dirty="0">
              <a:solidFill>
                <a:srgbClr val="2E2E2E"/>
              </a:solidFill>
              <a:effectLst/>
              <a:latin typeface="Lato" panose="020F0502020204030203" pitchFamily="34" charset="0"/>
              <a:ea typeface="Lato" panose="020F0502020204030203" pitchFamily="34" charset="0"/>
              <a:cs typeface="Lato" panose="020F0502020204030203" pitchFamily="34" charset="0"/>
            </a:endParaRPr>
          </a:p>
          <a:p>
            <a:pPr>
              <a:buSzPts val="1400"/>
            </a:pPr>
            <a:r>
              <a:rPr lang="en-US" b="0" i="0" dirty="0">
                <a:solidFill>
                  <a:srgbClr val="2E475D"/>
                </a:solidFill>
                <a:effectLst/>
                <a:latin typeface="Lato" panose="020F0502020204030203" pitchFamily="34" charset="0"/>
                <a:ea typeface="Lato" panose="020F0502020204030203" pitchFamily="34" charset="0"/>
                <a:cs typeface="Lato" panose="020F0502020204030203" pitchFamily="34" charset="0"/>
              </a:rPr>
              <a:t>It takes 250 milliseconds for the brain to absorb visual cues</a:t>
            </a:r>
          </a:p>
          <a:p>
            <a:pPr>
              <a:buSzPts val="1400"/>
            </a:pPr>
            <a:endParaRPr lang="en-US" b="0" i="0" dirty="0">
              <a:solidFill>
                <a:srgbClr val="2E475D"/>
              </a:solidFill>
              <a:effectLst/>
              <a:latin typeface="Lato" panose="020F0502020204030203" pitchFamily="34" charset="0"/>
              <a:ea typeface="Lato" panose="020F0502020204030203" pitchFamily="34" charset="0"/>
              <a:cs typeface="Lato" panose="020F0502020204030203" pitchFamily="34" charset="0"/>
            </a:endParaRPr>
          </a:p>
          <a:p>
            <a:pPr>
              <a:buSzPts val="1400"/>
            </a:pPr>
            <a:r>
              <a:rPr lang="en-US" dirty="0">
                <a:solidFill>
                  <a:srgbClr val="2E475D"/>
                </a:solidFill>
                <a:latin typeface="Lato" panose="020F0502020204030203" pitchFamily="34" charset="0"/>
                <a:ea typeface="Lato" panose="020F0502020204030203" pitchFamily="34" charset="0"/>
                <a:cs typeface="Lato" panose="020F0502020204030203" pitchFamily="34" charset="0"/>
              </a:rPr>
              <a:t>O</a:t>
            </a:r>
            <a:r>
              <a:rPr lang="en-US" b="0" i="0" dirty="0">
                <a:solidFill>
                  <a:srgbClr val="2E475D"/>
                </a:solidFill>
                <a:effectLst/>
                <a:latin typeface="Lato" panose="020F0502020204030203" pitchFamily="34" charset="0"/>
                <a:ea typeface="Lato" panose="020F0502020204030203" pitchFamily="34" charset="0"/>
                <a:cs typeface="Lato" panose="020F0502020204030203" pitchFamily="34" charset="0"/>
              </a:rPr>
              <a:t>nly 13 milliseconds for images to elicit emotion -- even if you aren't fully absorbing what you're seeing. </a:t>
            </a:r>
          </a:p>
          <a:p>
            <a:pPr>
              <a:buSzPts val="1400"/>
            </a:pPr>
            <a:endParaRPr lang="en-US" dirty="0">
              <a:solidFill>
                <a:srgbClr val="2E475D"/>
              </a:solidFill>
              <a:latin typeface="Lato" panose="020F0502020204030203" pitchFamily="34" charset="0"/>
              <a:ea typeface="Lato" panose="020F0502020204030203" pitchFamily="34" charset="0"/>
              <a:cs typeface="Lato" panose="020F0502020204030203" pitchFamily="34" charset="0"/>
            </a:endParaRPr>
          </a:p>
          <a:p>
            <a:pPr>
              <a:buSzPts val="1400"/>
            </a:pPr>
            <a:r>
              <a:rPr lang="en-US" dirty="0">
                <a:solidFill>
                  <a:srgbClr val="2E475D"/>
                </a:solidFill>
                <a:latin typeface="Lato" panose="020F0502020204030203" pitchFamily="34" charset="0"/>
                <a:ea typeface="Lato" panose="020F0502020204030203" pitchFamily="34" charset="0"/>
                <a:cs typeface="Lato" panose="020F0502020204030203" pitchFamily="34" charset="0"/>
              </a:rPr>
              <a:t>Aligning the creative to this and keeping the ad on for 2 seconds max will ensure that the driver is not distracted.</a:t>
            </a:r>
            <a:endParaRPr lang="en-US" b="0" i="0" dirty="0">
              <a:solidFill>
                <a:srgbClr val="2E475D"/>
              </a:solidFill>
              <a:effectLst/>
              <a:latin typeface="Lato" panose="020F0502020204030203" pitchFamily="34" charset="0"/>
              <a:ea typeface="Lato" panose="020F0502020204030203" pitchFamily="34" charset="0"/>
              <a:cs typeface="Lato" panose="020F0502020204030203" pitchFamily="34" charset="0"/>
            </a:endParaRPr>
          </a:p>
          <a:p>
            <a:pPr>
              <a:buSzPts val="1400"/>
            </a:pPr>
            <a:endParaRPr lang="en-US" u="none" strike="noStrike" cap="none" dirty="0">
              <a:solidFill>
                <a:srgbClr val="2E475D"/>
              </a:solidFill>
              <a:latin typeface="Lato" panose="020F0502020204030203" pitchFamily="34" charset="0"/>
              <a:ea typeface="Lato" panose="020F0502020204030203" pitchFamily="34" charset="0"/>
              <a:cs typeface="Lato" panose="020F0502020204030203" pitchFamily="34" charset="0"/>
              <a:sym typeface="Lato"/>
            </a:endParaRPr>
          </a:p>
          <a:p>
            <a:pPr>
              <a:buSzPts val="1400"/>
            </a:pPr>
            <a:endParaRPr lang="en-US" b="1" dirty="0">
              <a:solidFill>
                <a:srgbClr val="2E475D"/>
              </a:solidFill>
              <a:latin typeface="Lato" panose="020F0502020204030203" pitchFamily="34" charset="0"/>
              <a:ea typeface="Lato" panose="020F0502020204030203" pitchFamily="34" charset="0"/>
              <a:cs typeface="Lato" panose="020F0502020204030203" pitchFamily="34" charset="0"/>
              <a:sym typeface="Lato"/>
            </a:endParaRPr>
          </a:p>
          <a:p>
            <a:pPr>
              <a:buSzPts val="1400"/>
            </a:pPr>
            <a:endParaRPr lang="en-US" b="1" dirty="0">
              <a:solidFill>
                <a:srgbClr val="2E2E2E"/>
              </a:solidFill>
              <a:latin typeface="Lato" panose="020F0502020204030203" pitchFamily="34" charset="0"/>
              <a:ea typeface="Lato" panose="020F0502020204030203" pitchFamily="34" charset="0"/>
              <a:cs typeface="Lato" panose="020F0502020204030203" pitchFamily="34" charset="0"/>
            </a:endParaRPr>
          </a:p>
          <a:p>
            <a:pPr>
              <a:buSzPts val="1400"/>
            </a:pPr>
            <a:endParaRPr lang="en-US" b="1" i="0" dirty="0">
              <a:solidFill>
                <a:srgbClr val="2E2E2E"/>
              </a:solidFill>
              <a:effectLst/>
              <a:latin typeface="Lato" panose="020F0502020204030203" pitchFamily="34" charset="0"/>
              <a:ea typeface="Lato" panose="020F0502020204030203" pitchFamily="34" charset="0"/>
              <a:cs typeface="Lato" panose="020F0502020204030203" pitchFamily="34" charset="0"/>
            </a:endParaRPr>
          </a:p>
          <a:p>
            <a:pPr>
              <a:buSzPts val="1400"/>
            </a:pPr>
            <a:endParaRPr lang="en-US" b="1" i="0" dirty="0">
              <a:solidFill>
                <a:srgbClr val="070C0D"/>
              </a:solidFill>
              <a:effectLst/>
              <a:latin typeface="Lato" panose="020F0502020204030203" pitchFamily="34" charset="0"/>
              <a:ea typeface="Lato" panose="020F0502020204030203" pitchFamily="34" charset="0"/>
              <a:cs typeface="Lato" panose="020F0502020204030203" pitchFamily="34" charset="0"/>
              <a:sym typeface="Lato"/>
            </a:endParaRPr>
          </a:p>
          <a:p>
            <a:pPr>
              <a:buSzPts val="1400"/>
            </a:pPr>
            <a:endParaRPr lang="en-US" b="1" i="0" dirty="0">
              <a:solidFill>
                <a:srgbClr val="2E475D"/>
              </a:solidFill>
              <a:latin typeface="Lato" panose="020F0502020204030203" pitchFamily="34" charset="0"/>
              <a:ea typeface="Lato" panose="020F0502020204030203" pitchFamily="34" charset="0"/>
              <a:cs typeface="Lato" panose="020F0502020204030203" pitchFamily="34" charset="0"/>
              <a:sym typeface="Lato"/>
            </a:endParaRPr>
          </a:p>
          <a:p>
            <a:pPr>
              <a:buSzPts val="1400"/>
            </a:pPr>
            <a:endParaRPr lang="en-US" b="1" i="0" dirty="0">
              <a:solidFill>
                <a:srgbClr val="2E475D"/>
              </a:solidFill>
              <a:latin typeface="Lato" panose="020F0502020204030203" pitchFamily="34" charset="0"/>
              <a:ea typeface="Lato" panose="020F0502020204030203" pitchFamily="34" charset="0"/>
              <a:cs typeface="Lato" panose="020F0502020204030203" pitchFamily="34" charset="0"/>
              <a:sym typeface="Lato"/>
            </a:endParaRPr>
          </a:p>
          <a:p>
            <a:pPr>
              <a:buSzPts val="1400"/>
            </a:pPr>
            <a:endParaRPr b="1" i="0" u="none" strike="noStrike" cap="none" dirty="0">
              <a:solidFill>
                <a:srgbClr val="000000"/>
              </a:solidFill>
              <a:latin typeface="Lato" panose="020F0502020204030203" pitchFamily="34" charset="0"/>
              <a:ea typeface="Lato" panose="020F0502020204030203" pitchFamily="34" charset="0"/>
              <a:cs typeface="Lato" panose="020F0502020204030203" pitchFamily="34" charset="0"/>
              <a:sym typeface="Lato"/>
            </a:endParaRPr>
          </a:p>
        </p:txBody>
      </p:sp>
      <p:pic>
        <p:nvPicPr>
          <p:cNvPr id="2" name="Picture 4" descr="Icon&#10;&#10;Description automatically generated">
            <a:extLst>
              <a:ext uri="{FF2B5EF4-FFF2-40B4-BE49-F238E27FC236}">
                <a16:creationId xmlns:a16="http://schemas.microsoft.com/office/drawing/2014/main" id="{E94E52F8-8155-4E67-3A99-51A2002A3E21}"/>
              </a:ext>
            </a:extLst>
          </p:cNvPr>
          <p:cNvPicPr>
            <a:picLocks noChangeAspect="1"/>
          </p:cNvPicPr>
          <p:nvPr/>
        </p:nvPicPr>
        <p:blipFill>
          <a:blip r:embed="rId3"/>
          <a:stretch>
            <a:fillRect/>
          </a:stretch>
        </p:blipFill>
        <p:spPr>
          <a:xfrm>
            <a:off x="8177691" y="4836377"/>
            <a:ext cx="886873" cy="210345"/>
          </a:xfrm>
          <a:prstGeom prst="rect">
            <a:avLst/>
          </a:prstGeom>
        </p:spPr>
      </p:pic>
    </p:spTree>
    <p:extLst>
      <p:ext uri="{BB962C8B-B14F-4D97-AF65-F5344CB8AC3E}">
        <p14:creationId xmlns:p14="http://schemas.microsoft.com/office/powerpoint/2010/main" val="4259864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9" name="Visual Pollution Video Final">
            <a:hlinkClick r:id="" action="ppaction://media"/>
            <a:extLst>
              <a:ext uri="{FF2B5EF4-FFF2-40B4-BE49-F238E27FC236}">
                <a16:creationId xmlns:a16="http://schemas.microsoft.com/office/drawing/2014/main" id="{453CA430-8817-D35D-B082-84231FB177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588"/>
            <a:ext cx="9144000" cy="5140325"/>
          </a:xfrm>
          <a:prstGeom prst="rect">
            <a:avLst/>
          </a:prstGeom>
        </p:spPr>
      </p:pic>
      <p:pic>
        <p:nvPicPr>
          <p:cNvPr id="2" name="Picture 4" descr="Icon&#10;&#10;Description automatically generated">
            <a:extLst>
              <a:ext uri="{FF2B5EF4-FFF2-40B4-BE49-F238E27FC236}">
                <a16:creationId xmlns:a16="http://schemas.microsoft.com/office/drawing/2014/main" id="{A51E72AF-7E3D-B5E8-46D9-25FF80B069C8}"/>
              </a:ext>
            </a:extLst>
          </p:cNvPr>
          <p:cNvPicPr>
            <a:picLocks noChangeAspect="1"/>
          </p:cNvPicPr>
          <p:nvPr/>
        </p:nvPicPr>
        <p:blipFill>
          <a:blip r:embed="rId6"/>
          <a:stretch>
            <a:fillRect/>
          </a:stretch>
        </p:blipFill>
        <p:spPr>
          <a:xfrm>
            <a:off x="8177691" y="4836377"/>
            <a:ext cx="886873" cy="210345"/>
          </a:xfrm>
          <a:prstGeom prst="rect">
            <a:avLst/>
          </a:prstGeom>
        </p:spPr>
      </p:pic>
    </p:spTree>
    <p:extLst>
      <p:ext uri="{BB962C8B-B14F-4D97-AF65-F5344CB8AC3E}">
        <p14:creationId xmlns:p14="http://schemas.microsoft.com/office/powerpoint/2010/main" val="42552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08"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9"/>
                </p:tgtEl>
              </p:cMediaNode>
            </p:video>
            <p:seq concurrent="1" nextAc="seek">
              <p:cTn id="8" restart="whenNotActive" fill="hold" evtFilter="cancelBubble" nodeType="interactiveSeq">
                <p:stCondLst>
                  <p:cond evt="onClick" delay="0">
                    <p:tgtEl>
                      <p:spTgt spid="3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9"/>
                                        </p:tgtEl>
                                      </p:cBhvr>
                                    </p:cmd>
                                  </p:childTnLst>
                                </p:cTn>
                              </p:par>
                            </p:childTnLst>
                          </p:cTn>
                        </p:par>
                      </p:childTnLst>
                    </p:cTn>
                  </p:par>
                </p:childTnLst>
              </p:cTn>
              <p:nextCondLst>
                <p:cond evt="onClick" delay="0">
                  <p:tgtEl>
                    <p:spTgt spid="3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358897" y="236694"/>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2000" dirty="0">
                <a:solidFill>
                  <a:schemeClr val="accent2">
                    <a:lumMod val="60000"/>
                    <a:lumOff val="40000"/>
                  </a:schemeClr>
                </a:solidFill>
              </a:rPr>
              <a:t>A</a:t>
            </a:r>
            <a:r>
              <a:rPr lang="en" sz="2000" dirty="0">
                <a:solidFill>
                  <a:schemeClr val="accent2">
                    <a:lumMod val="60000"/>
                    <a:lumOff val="40000"/>
                  </a:schemeClr>
                </a:solidFill>
              </a:rPr>
              <a:t> </a:t>
            </a:r>
            <a:r>
              <a:rPr lang="en-IN" sz="2000" dirty="0">
                <a:solidFill>
                  <a:schemeClr val="accent2">
                    <a:lumMod val="60000"/>
                    <a:lumOff val="40000"/>
                  </a:schemeClr>
                </a:solidFill>
              </a:rPr>
              <a:t>new form of pollution identified….</a:t>
            </a:r>
            <a:endParaRPr sz="2000" dirty="0">
              <a:solidFill>
                <a:schemeClr val="accent2">
                  <a:lumMod val="60000"/>
                  <a:lumOff val="40000"/>
                </a:schemeClr>
              </a:solidFill>
            </a:endParaRPr>
          </a:p>
        </p:txBody>
      </p:sp>
      <p:sp>
        <p:nvSpPr>
          <p:cNvPr id="9" name="TextBox 8">
            <a:extLst>
              <a:ext uri="{FF2B5EF4-FFF2-40B4-BE49-F238E27FC236}">
                <a16:creationId xmlns:a16="http://schemas.microsoft.com/office/drawing/2014/main" id="{13F3E1B2-BE3F-4DCB-6624-10FB926A6C43}"/>
              </a:ext>
            </a:extLst>
          </p:cNvPr>
          <p:cNvSpPr txBox="1"/>
          <p:nvPr/>
        </p:nvSpPr>
        <p:spPr>
          <a:xfrm>
            <a:off x="430750" y="999094"/>
            <a:ext cx="4721164" cy="523220"/>
          </a:xfrm>
          <a:prstGeom prst="rect">
            <a:avLst/>
          </a:prstGeom>
          <a:noFill/>
        </p:spPr>
        <p:txBody>
          <a:bodyPr wrap="none" rtlCol="0">
            <a:spAutoFit/>
          </a:bodyPr>
          <a:lstStyle/>
          <a:p>
            <a:r>
              <a:rPr lang="en-IN" dirty="0">
                <a:latin typeface="Lato" panose="020F0502020204030203" pitchFamily="34" charset="0"/>
                <a:ea typeface="Lato" panose="020F0502020204030203" pitchFamily="34" charset="0"/>
                <a:cs typeface="Lato" panose="020F0502020204030203" pitchFamily="34" charset="0"/>
              </a:rPr>
              <a:t>Pollution that impairs one’s ability to enjoy a vista or view</a:t>
            </a:r>
          </a:p>
          <a:p>
            <a:endParaRPr lang="en-IN" dirty="0">
              <a:latin typeface="Lato" panose="020F0502020204030203" pitchFamily="34" charset="0"/>
              <a:ea typeface="Lato" panose="020F0502020204030203" pitchFamily="34" charset="0"/>
              <a:cs typeface="Lato" panose="020F0502020204030203" pitchFamily="34" charset="0"/>
            </a:endParaRPr>
          </a:p>
        </p:txBody>
      </p:sp>
      <p:pic>
        <p:nvPicPr>
          <p:cNvPr id="2052" name="Picture 4" descr="Why Use Billboards to Advertise? | Importance of Billboard Advertising">
            <a:extLst>
              <a:ext uri="{FF2B5EF4-FFF2-40B4-BE49-F238E27FC236}">
                <a16:creationId xmlns:a16="http://schemas.microsoft.com/office/drawing/2014/main" id="{A73F990A-C899-24EA-DA14-8268B5964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342" y="1625587"/>
            <a:ext cx="2718876" cy="13594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aste management a challenge in urban high-rise buildings">
            <a:extLst>
              <a:ext uri="{FF2B5EF4-FFF2-40B4-BE49-F238E27FC236}">
                <a16:creationId xmlns:a16="http://schemas.microsoft.com/office/drawing/2014/main" id="{33BC4455-3799-ABEF-2F9B-06EC48BA72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8691" y="1628413"/>
            <a:ext cx="2718876" cy="13566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Visual pollution - Wikipedia">
            <a:extLst>
              <a:ext uri="{FF2B5EF4-FFF2-40B4-BE49-F238E27FC236}">
                <a16:creationId xmlns:a16="http://schemas.microsoft.com/office/drawing/2014/main" id="{40AFFF8A-2510-DA48-5A57-2D5C0BEECE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342" y="3291985"/>
            <a:ext cx="2718876" cy="142560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Free Images : wood, house, building, old, home, shed, hut, village, shack,  cottage, backyard, decay, ruin, agriculture, farmhouse, dilapidated,  estate, log cabin, yard, leave, rural area, outdoor structure 4252x2835 - -  514477 -">
            <a:extLst>
              <a:ext uri="{FF2B5EF4-FFF2-40B4-BE49-F238E27FC236}">
                <a16:creationId xmlns:a16="http://schemas.microsoft.com/office/drawing/2014/main" id="{5DD5888F-4146-8F55-49AB-65A30520A7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8691" y="3291985"/>
            <a:ext cx="2718876" cy="14256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con&#10;&#10;Description automatically generated">
            <a:extLst>
              <a:ext uri="{FF2B5EF4-FFF2-40B4-BE49-F238E27FC236}">
                <a16:creationId xmlns:a16="http://schemas.microsoft.com/office/drawing/2014/main" id="{1514AD52-2659-BDEA-520F-B77E97852829}"/>
              </a:ext>
            </a:extLst>
          </p:cNvPr>
          <p:cNvPicPr>
            <a:picLocks noChangeAspect="1"/>
          </p:cNvPicPr>
          <p:nvPr/>
        </p:nvPicPr>
        <p:blipFill>
          <a:blip r:embed="rId7"/>
          <a:stretch>
            <a:fillRect/>
          </a:stretch>
        </p:blipFill>
        <p:spPr>
          <a:xfrm>
            <a:off x="8177691" y="4836377"/>
            <a:ext cx="886873" cy="210345"/>
          </a:xfrm>
          <a:prstGeom prst="rect">
            <a:avLst/>
          </a:prstGeom>
        </p:spPr>
      </p:pic>
    </p:spTree>
    <p:extLst>
      <p:ext uri="{BB962C8B-B14F-4D97-AF65-F5344CB8AC3E}">
        <p14:creationId xmlns:p14="http://schemas.microsoft.com/office/powerpoint/2010/main" val="1396779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11" name="Video - Visual Pollution">
            <a:hlinkClick r:id="" action="ppaction://media"/>
            <a:extLst>
              <a:ext uri="{FF2B5EF4-FFF2-40B4-BE49-F238E27FC236}">
                <a16:creationId xmlns:a16="http://schemas.microsoft.com/office/drawing/2014/main" id="{D1D4432B-201E-FB3C-4792-7B57D96DB3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80400" y="812694"/>
            <a:ext cx="4183200" cy="4183200"/>
          </a:xfrm>
          <a:prstGeom prst="rect">
            <a:avLst/>
          </a:prstGeom>
        </p:spPr>
      </p:pic>
      <p:sp>
        <p:nvSpPr>
          <p:cNvPr id="347" name="Google Shape;347;p2"/>
          <p:cNvSpPr txBox="1">
            <a:spLocks noGrp="1"/>
          </p:cNvSpPr>
          <p:nvPr>
            <p:ph type="title"/>
          </p:nvPr>
        </p:nvSpPr>
        <p:spPr>
          <a:xfrm>
            <a:off x="358897" y="236694"/>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solidFill>
                  <a:schemeClr val="accent2">
                    <a:lumMod val="60000"/>
                    <a:lumOff val="40000"/>
                  </a:schemeClr>
                </a:solidFill>
              </a:rPr>
              <a:t>Visual Pollution – Out-of-Home Advertising</a:t>
            </a:r>
            <a:endParaRPr sz="2000" dirty="0">
              <a:solidFill>
                <a:schemeClr val="accent2">
                  <a:lumMod val="60000"/>
                  <a:lumOff val="40000"/>
                </a:schemeClr>
              </a:solidFill>
            </a:endParaRPr>
          </a:p>
        </p:txBody>
      </p:sp>
      <p:pic>
        <p:nvPicPr>
          <p:cNvPr id="2" name="Picture 4" descr="Icon&#10;&#10;Description automatically generated">
            <a:extLst>
              <a:ext uri="{FF2B5EF4-FFF2-40B4-BE49-F238E27FC236}">
                <a16:creationId xmlns:a16="http://schemas.microsoft.com/office/drawing/2014/main" id="{FA6ECCFF-8245-F0BC-1950-E2AD34D20EBF}"/>
              </a:ext>
            </a:extLst>
          </p:cNvPr>
          <p:cNvPicPr>
            <a:picLocks noChangeAspect="1"/>
          </p:cNvPicPr>
          <p:nvPr/>
        </p:nvPicPr>
        <p:blipFill>
          <a:blip r:embed="rId6"/>
          <a:stretch>
            <a:fillRect/>
          </a:stretch>
        </p:blipFill>
        <p:spPr>
          <a:xfrm>
            <a:off x="8177691" y="4836377"/>
            <a:ext cx="886873" cy="210345"/>
          </a:xfrm>
          <a:prstGeom prst="rect">
            <a:avLst/>
          </a:prstGeom>
        </p:spPr>
      </p:pic>
    </p:spTree>
    <p:extLst>
      <p:ext uri="{BB962C8B-B14F-4D97-AF65-F5344CB8AC3E}">
        <p14:creationId xmlns:p14="http://schemas.microsoft.com/office/powerpoint/2010/main" val="343284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17" name="Rectangle 16">
            <a:extLst>
              <a:ext uri="{FF2B5EF4-FFF2-40B4-BE49-F238E27FC236}">
                <a16:creationId xmlns:a16="http://schemas.microsoft.com/office/drawing/2014/main" id="{839AE379-0CF0-C19A-E067-DDE3987E1E4F}"/>
              </a:ext>
            </a:extLst>
          </p:cNvPr>
          <p:cNvSpPr/>
          <p:nvPr/>
        </p:nvSpPr>
        <p:spPr>
          <a:xfrm>
            <a:off x="6370572" y="753368"/>
            <a:ext cx="2447132" cy="2041747"/>
          </a:xfrm>
          <a:prstGeom prst="rect">
            <a:avLst/>
          </a:prstGeom>
          <a:solidFill>
            <a:schemeClr val="bg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EE798CA1-7B66-6906-6735-71A4297132A5}"/>
              </a:ext>
            </a:extLst>
          </p:cNvPr>
          <p:cNvSpPr/>
          <p:nvPr/>
        </p:nvSpPr>
        <p:spPr>
          <a:xfrm>
            <a:off x="259200" y="3061522"/>
            <a:ext cx="8644710" cy="1956877"/>
          </a:xfrm>
          <a:prstGeom prst="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n>
                <a:solidFill>
                  <a:schemeClr val="accent3">
                    <a:lumMod val="65000"/>
                  </a:schemeClr>
                </a:solidFill>
              </a:ln>
            </a:endParaRPr>
          </a:p>
        </p:txBody>
      </p:sp>
      <p:sp>
        <p:nvSpPr>
          <p:cNvPr id="13" name="Google Shape;347;p2">
            <a:extLst>
              <a:ext uri="{FF2B5EF4-FFF2-40B4-BE49-F238E27FC236}">
                <a16:creationId xmlns:a16="http://schemas.microsoft.com/office/drawing/2014/main" id="{09A3B8C8-F556-2B65-64BC-6EFFB59AF265}"/>
              </a:ext>
            </a:extLst>
          </p:cNvPr>
          <p:cNvSpPr txBox="1">
            <a:spLocks noGrp="1"/>
          </p:cNvSpPr>
          <p:nvPr>
            <p:ph type="title"/>
          </p:nvPr>
        </p:nvSpPr>
        <p:spPr>
          <a:xfrm>
            <a:off x="358897" y="236694"/>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solidFill>
                  <a:schemeClr val="accent2">
                    <a:lumMod val="60000"/>
                    <a:lumOff val="40000"/>
                  </a:schemeClr>
                </a:solidFill>
              </a:rPr>
              <a:t>Visual Pollution Statistics</a:t>
            </a:r>
            <a:endParaRPr sz="2000" dirty="0">
              <a:solidFill>
                <a:schemeClr val="accent2">
                  <a:lumMod val="60000"/>
                  <a:lumOff val="40000"/>
                </a:schemeClr>
              </a:solidFill>
            </a:endParaRPr>
          </a:p>
        </p:txBody>
      </p:sp>
      <p:sp>
        <p:nvSpPr>
          <p:cNvPr id="20" name="TextBox 19">
            <a:extLst>
              <a:ext uri="{FF2B5EF4-FFF2-40B4-BE49-F238E27FC236}">
                <a16:creationId xmlns:a16="http://schemas.microsoft.com/office/drawing/2014/main" id="{E97D2296-ECB5-1118-420E-7AB4C675AA42}"/>
              </a:ext>
            </a:extLst>
          </p:cNvPr>
          <p:cNvSpPr txBox="1"/>
          <p:nvPr/>
        </p:nvSpPr>
        <p:spPr>
          <a:xfrm>
            <a:off x="458695" y="3638859"/>
            <a:ext cx="4644580" cy="73866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IN" dirty="0">
                <a:solidFill>
                  <a:schemeClr val="accent2">
                    <a:lumMod val="60000"/>
                    <a:lumOff val="40000"/>
                  </a:schemeClr>
                </a:solidFill>
              </a:rPr>
              <a:t>VISUAL POLLUTION is One of the most </a:t>
            </a:r>
            <a:r>
              <a:rPr lang="en-IN" dirty="0">
                <a:solidFill>
                  <a:schemeClr val="tx1"/>
                </a:solidFill>
              </a:rPr>
              <a:t>serious</a:t>
            </a:r>
            <a:r>
              <a:rPr lang="en-IN" dirty="0">
                <a:solidFill>
                  <a:schemeClr val="accent2">
                    <a:lumMod val="60000"/>
                    <a:lumOff val="40000"/>
                  </a:schemeClr>
                </a:solidFill>
              </a:rPr>
              <a:t> and</a:t>
            </a:r>
          </a:p>
          <a:p>
            <a:pPr algn="ctr"/>
            <a:r>
              <a:rPr lang="en-IN" dirty="0">
                <a:solidFill>
                  <a:schemeClr val="accent2">
                    <a:lumMod val="60000"/>
                    <a:lumOff val="40000"/>
                  </a:schemeClr>
                </a:solidFill>
              </a:rPr>
              <a:t>was the most </a:t>
            </a:r>
            <a:r>
              <a:rPr lang="en-IN" dirty="0">
                <a:solidFill>
                  <a:schemeClr val="tx1"/>
                </a:solidFill>
              </a:rPr>
              <a:t>overlooked </a:t>
            </a:r>
            <a:r>
              <a:rPr lang="en-IN" dirty="0">
                <a:solidFill>
                  <a:schemeClr val="accent2">
                    <a:lumMod val="60000"/>
                    <a:lumOff val="40000"/>
                  </a:schemeClr>
                </a:solidFill>
              </a:rPr>
              <a:t>and is an </a:t>
            </a:r>
            <a:r>
              <a:rPr lang="en-IN" dirty="0">
                <a:solidFill>
                  <a:schemeClr val="tx1"/>
                </a:solidFill>
              </a:rPr>
              <a:t>unregulated</a:t>
            </a:r>
            <a:r>
              <a:rPr lang="en-IN" dirty="0">
                <a:solidFill>
                  <a:schemeClr val="accent2">
                    <a:lumMod val="60000"/>
                    <a:lumOff val="40000"/>
                  </a:schemeClr>
                </a:solidFill>
              </a:rPr>
              <a:t> pollution</a:t>
            </a:r>
          </a:p>
          <a:p>
            <a:pPr algn="ctr"/>
            <a:r>
              <a:rPr lang="en-IN" dirty="0">
                <a:solidFill>
                  <a:schemeClr val="accent2">
                    <a:lumMod val="60000"/>
                    <a:lumOff val="40000"/>
                  </a:schemeClr>
                </a:solidFill>
              </a:rPr>
              <a:t>in the world</a:t>
            </a:r>
          </a:p>
        </p:txBody>
      </p:sp>
      <p:graphicFrame>
        <p:nvGraphicFramePr>
          <p:cNvPr id="27" name="Chart 26">
            <a:extLst>
              <a:ext uri="{FF2B5EF4-FFF2-40B4-BE49-F238E27FC236}">
                <a16:creationId xmlns:a16="http://schemas.microsoft.com/office/drawing/2014/main" id="{5D7A58C7-0344-EE24-AF87-17EBD92CD7E7}"/>
              </a:ext>
            </a:extLst>
          </p:cNvPr>
          <p:cNvGraphicFramePr>
            <a:graphicFrameLocks/>
          </p:cNvGraphicFramePr>
          <p:nvPr>
            <p:extLst>
              <p:ext uri="{D42A27DB-BD31-4B8C-83A1-F6EECF244321}">
                <p14:modId xmlns:p14="http://schemas.microsoft.com/office/powerpoint/2010/main" val="948375394"/>
              </p:ext>
            </p:extLst>
          </p:nvPr>
        </p:nvGraphicFramePr>
        <p:xfrm>
          <a:off x="5716570" y="3175191"/>
          <a:ext cx="2778724" cy="179253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A99D8E4E-E472-DE37-FE79-849AB840EAD1}"/>
              </a:ext>
            </a:extLst>
          </p:cNvPr>
          <p:cNvSpPr txBox="1"/>
          <p:nvPr/>
        </p:nvSpPr>
        <p:spPr>
          <a:xfrm>
            <a:off x="670059" y="2687393"/>
            <a:ext cx="2367865" cy="215444"/>
          </a:xfrm>
          <a:prstGeom prst="rect">
            <a:avLst/>
          </a:prstGeom>
          <a:noFill/>
        </p:spPr>
        <p:txBody>
          <a:bodyPr wrap="square">
            <a:spAutoFit/>
          </a:bodyPr>
          <a:lstStyle/>
          <a:p>
            <a:r>
              <a:rPr lang="en-IN" sz="800" dirty="0">
                <a:solidFill>
                  <a:schemeClr val="bg2">
                    <a:lumMod val="50000"/>
                    <a:lumOff val="50000"/>
                  </a:schemeClr>
                </a:solidFill>
              </a:rPr>
              <a:t>https://www.mdpi.com/2071-1050/11/8/2211</a:t>
            </a:r>
          </a:p>
        </p:txBody>
      </p:sp>
      <p:sp>
        <p:nvSpPr>
          <p:cNvPr id="7" name="TextBox 6">
            <a:extLst>
              <a:ext uri="{FF2B5EF4-FFF2-40B4-BE49-F238E27FC236}">
                <a16:creationId xmlns:a16="http://schemas.microsoft.com/office/drawing/2014/main" id="{2D0FD074-7F4E-B46C-DDF6-C9842398B92A}"/>
              </a:ext>
            </a:extLst>
          </p:cNvPr>
          <p:cNvSpPr txBox="1"/>
          <p:nvPr/>
        </p:nvSpPr>
        <p:spPr>
          <a:xfrm>
            <a:off x="5716570" y="4784173"/>
            <a:ext cx="1079547" cy="215444"/>
          </a:xfrm>
          <a:prstGeom prst="rect">
            <a:avLst/>
          </a:prstGeom>
          <a:noFill/>
        </p:spPr>
        <p:txBody>
          <a:bodyPr wrap="square">
            <a:spAutoFit/>
          </a:bodyPr>
          <a:lstStyle/>
          <a:p>
            <a:r>
              <a:rPr lang="en-US" sz="800" b="0" i="0" dirty="0">
                <a:solidFill>
                  <a:schemeClr val="accent2">
                    <a:lumMod val="60000"/>
                    <a:lumOff val="40000"/>
                  </a:schemeClr>
                </a:solidFill>
                <a:effectLst/>
                <a:latin typeface="Roboto" panose="02000000000000000000" pitchFamily="2" charset="0"/>
              </a:rPr>
              <a:t>– e4m statistics</a:t>
            </a:r>
            <a:endParaRPr lang="en-IN" sz="800" dirty="0">
              <a:solidFill>
                <a:schemeClr val="accent2">
                  <a:lumMod val="60000"/>
                  <a:lumOff val="40000"/>
                </a:schemeClr>
              </a:solidFill>
            </a:endParaRPr>
          </a:p>
        </p:txBody>
      </p:sp>
      <p:graphicFrame>
        <p:nvGraphicFramePr>
          <p:cNvPr id="14" name="Chart 13">
            <a:extLst>
              <a:ext uri="{FF2B5EF4-FFF2-40B4-BE49-F238E27FC236}">
                <a16:creationId xmlns:a16="http://schemas.microsoft.com/office/drawing/2014/main" id="{C1F57749-F808-4111-BD1C-64F344058AB8}"/>
              </a:ext>
            </a:extLst>
          </p:cNvPr>
          <p:cNvGraphicFramePr>
            <a:graphicFrameLocks/>
          </p:cNvGraphicFramePr>
          <p:nvPr>
            <p:extLst>
              <p:ext uri="{D42A27DB-BD31-4B8C-83A1-F6EECF244321}">
                <p14:modId xmlns:p14="http://schemas.microsoft.com/office/powerpoint/2010/main" val="3548481679"/>
              </p:ext>
            </p:extLst>
          </p:nvPr>
        </p:nvGraphicFramePr>
        <p:xfrm>
          <a:off x="0" y="699025"/>
          <a:ext cx="3436620" cy="24231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645C9674-2BE3-9EDA-41E1-041DB327538B}"/>
              </a:ext>
            </a:extLst>
          </p:cNvPr>
          <p:cNvGraphicFramePr>
            <a:graphicFrameLocks/>
          </p:cNvGraphicFramePr>
          <p:nvPr>
            <p:extLst>
              <p:ext uri="{D42A27DB-BD31-4B8C-83A1-F6EECF244321}">
                <p14:modId xmlns:p14="http://schemas.microsoft.com/office/powerpoint/2010/main" val="3400943000"/>
              </p:ext>
            </p:extLst>
          </p:nvPr>
        </p:nvGraphicFramePr>
        <p:xfrm>
          <a:off x="3396822" y="753368"/>
          <a:ext cx="2777268" cy="2041747"/>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a:extLst>
              <a:ext uri="{FF2B5EF4-FFF2-40B4-BE49-F238E27FC236}">
                <a16:creationId xmlns:a16="http://schemas.microsoft.com/office/drawing/2014/main" id="{93312151-3816-4744-2124-14F050B6E395}"/>
              </a:ext>
            </a:extLst>
          </p:cNvPr>
          <p:cNvSpPr txBox="1"/>
          <p:nvPr/>
        </p:nvSpPr>
        <p:spPr>
          <a:xfrm>
            <a:off x="6352897" y="812694"/>
            <a:ext cx="2286000" cy="1831271"/>
          </a:xfrm>
          <a:prstGeom prst="rect">
            <a:avLst/>
          </a:prstGeom>
          <a:noFill/>
        </p:spPr>
        <p:txBody>
          <a:bodyPr wrap="square">
            <a:spAutoFit/>
          </a:bodyPr>
          <a:lstStyle/>
          <a:p>
            <a:r>
              <a:rPr lang="en-US" b="0" i="0" dirty="0">
                <a:solidFill>
                  <a:srgbClr val="000000"/>
                </a:solidFill>
                <a:effectLst/>
                <a:latin typeface="Lato" panose="020F0502020204030203" pitchFamily="34" charset="0"/>
                <a:ea typeface="Lato" panose="020F0502020204030203" pitchFamily="34" charset="0"/>
                <a:cs typeface="Lato" panose="020F0502020204030203" pitchFamily="34" charset="0"/>
              </a:rPr>
              <a:t>Highlights</a:t>
            </a:r>
          </a:p>
          <a:p>
            <a:endParaRPr lang="en-US" sz="1100" dirty="0">
              <a:latin typeface="Lato" panose="020F0502020204030203" pitchFamily="34" charset="0"/>
              <a:ea typeface="Lato" panose="020F0502020204030203" pitchFamily="34" charset="0"/>
              <a:cs typeface="Lato" panose="020F0502020204030203" pitchFamily="34" charset="0"/>
            </a:endParaRPr>
          </a:p>
          <a:p>
            <a:pPr marL="171450" indent="-171450" algn="just">
              <a:buFont typeface="Arial" panose="020B0604020202020204" pitchFamily="34" charset="0"/>
              <a:buChar char="•"/>
            </a:pPr>
            <a:r>
              <a:rPr lang="en-US" sz="1100" b="0" i="0" dirty="0">
                <a:solidFill>
                  <a:srgbClr val="000000"/>
                </a:solidFill>
                <a:effectLst/>
                <a:latin typeface="Lato" panose="020F0502020204030203" pitchFamily="34" charset="0"/>
                <a:ea typeface="Lato" panose="020F0502020204030203" pitchFamily="34" charset="0"/>
                <a:cs typeface="Lato" panose="020F0502020204030203" pitchFamily="34" charset="0"/>
              </a:rPr>
              <a:t>24% is projected to increase to 36% by 2027 </a:t>
            </a:r>
          </a:p>
          <a:p>
            <a:pPr marL="171450" indent="-171450" algn="just">
              <a:buFont typeface="Arial" panose="020B0604020202020204" pitchFamily="34" charset="0"/>
              <a:buChar char="•"/>
            </a:pPr>
            <a:r>
              <a:rPr lang="en-US" sz="1100" b="0" i="0" dirty="0">
                <a:solidFill>
                  <a:schemeClr val="bg2">
                    <a:lumMod val="50000"/>
                    <a:lumOff val="50000"/>
                  </a:schemeClr>
                </a:solidFill>
                <a:effectLst/>
                <a:latin typeface="Lato" panose="020F0502020204030203" pitchFamily="34" charset="0"/>
                <a:ea typeface="Lato" panose="020F0502020204030203" pitchFamily="34" charset="0"/>
                <a:cs typeface="Lato" panose="020F0502020204030203" pitchFamily="34" charset="0"/>
              </a:rPr>
              <a:t>YoY Growth scripte</a:t>
            </a:r>
            <a:r>
              <a:rPr lang="en-US" sz="1100" dirty="0">
                <a:solidFill>
                  <a:schemeClr val="bg2">
                    <a:lumMod val="50000"/>
                    <a:lumOff val="50000"/>
                  </a:schemeClr>
                </a:solidFill>
                <a:latin typeface="Lato" panose="020F0502020204030203" pitchFamily="34" charset="0"/>
                <a:ea typeface="Lato" panose="020F0502020204030203" pitchFamily="34" charset="0"/>
                <a:cs typeface="Lato" panose="020F0502020204030203" pitchFamily="34" charset="0"/>
              </a:rPr>
              <a:t>d by </a:t>
            </a:r>
            <a:r>
              <a:rPr lang="en-US" sz="1100" b="0" i="0" dirty="0">
                <a:solidFill>
                  <a:schemeClr val="bg2">
                    <a:lumMod val="50000"/>
                    <a:lumOff val="50000"/>
                  </a:schemeClr>
                </a:solidFill>
                <a:effectLst/>
                <a:latin typeface="Lato" panose="020F0502020204030203" pitchFamily="34" charset="0"/>
                <a:ea typeface="Lato" panose="020F0502020204030203" pitchFamily="34" charset="0"/>
                <a:cs typeface="Lato" panose="020F0502020204030203" pitchFamily="34" charset="0"/>
              </a:rPr>
              <a:t>Retail, consumer services, real estate, e-commerce, automobile and telecom sectors</a:t>
            </a:r>
            <a:endParaRPr lang="en-US" sz="1000" b="0" i="0" dirty="0">
              <a:solidFill>
                <a:schemeClr val="bg2">
                  <a:lumMod val="50000"/>
                  <a:lumOff val="50000"/>
                </a:schemeClr>
              </a:solidFill>
              <a:effectLst/>
              <a:latin typeface="Lato" panose="020F0502020204030203" pitchFamily="34" charset="0"/>
              <a:ea typeface="Lato" panose="020F0502020204030203" pitchFamily="34" charset="0"/>
              <a:cs typeface="Lato" panose="020F0502020204030203" pitchFamily="34" charset="0"/>
            </a:endParaRPr>
          </a:p>
          <a:p>
            <a:pPr marL="171450" indent="-171450" algn="just">
              <a:buFont typeface="Arial" panose="020B0604020202020204" pitchFamily="34" charset="0"/>
              <a:buChar char="•"/>
            </a:pPr>
            <a:r>
              <a:rPr lang="en-US" sz="1100" dirty="0">
                <a:latin typeface="Lato" panose="020F0502020204030203" pitchFamily="34" charset="0"/>
                <a:ea typeface="Lato" panose="020F0502020204030203" pitchFamily="34" charset="0"/>
                <a:cs typeface="Lato" panose="020F0502020204030203" pitchFamily="34" charset="0"/>
              </a:rPr>
              <a:t>Boosted by a combination of E-Commerce &amp; M-Commerce</a:t>
            </a:r>
            <a:endParaRPr lang="en-IN" sz="1100" dirty="0">
              <a:latin typeface="Lato" panose="020F0502020204030203" pitchFamily="34" charset="0"/>
              <a:ea typeface="Lato" panose="020F0502020204030203" pitchFamily="34" charset="0"/>
              <a:cs typeface="Lato" panose="020F0502020204030203" pitchFamily="34" charset="0"/>
            </a:endParaRPr>
          </a:p>
        </p:txBody>
      </p:sp>
      <p:sp>
        <p:nvSpPr>
          <p:cNvPr id="16" name="TextBox 15">
            <a:extLst>
              <a:ext uri="{FF2B5EF4-FFF2-40B4-BE49-F238E27FC236}">
                <a16:creationId xmlns:a16="http://schemas.microsoft.com/office/drawing/2014/main" id="{1D24D1C3-FC66-AF06-8C6A-D9C47ACCB376}"/>
              </a:ext>
            </a:extLst>
          </p:cNvPr>
          <p:cNvSpPr txBox="1"/>
          <p:nvPr/>
        </p:nvSpPr>
        <p:spPr>
          <a:xfrm>
            <a:off x="3126049" y="2829199"/>
            <a:ext cx="5422164" cy="200055"/>
          </a:xfrm>
          <a:prstGeom prst="rect">
            <a:avLst/>
          </a:prstGeom>
          <a:noFill/>
        </p:spPr>
        <p:txBody>
          <a:bodyPr wrap="square">
            <a:spAutoFit/>
          </a:bodyPr>
          <a:lstStyle/>
          <a:p>
            <a:r>
              <a:rPr lang="en-IN" sz="700" dirty="0">
                <a:solidFill>
                  <a:schemeClr val="accent2">
                    <a:lumMod val="60000"/>
                    <a:lumOff val="40000"/>
                  </a:schemeClr>
                </a:solidFill>
              </a:rPr>
              <a:t>https://www.statista.com/outlook/amo/advertising/out-of-home-advertising/india</a:t>
            </a:r>
          </a:p>
        </p:txBody>
      </p:sp>
      <p:pic>
        <p:nvPicPr>
          <p:cNvPr id="18" name="Picture 4" descr="Icon&#10;&#10;Description automatically generated">
            <a:extLst>
              <a:ext uri="{FF2B5EF4-FFF2-40B4-BE49-F238E27FC236}">
                <a16:creationId xmlns:a16="http://schemas.microsoft.com/office/drawing/2014/main" id="{D551A8D4-5B70-33BF-348F-1969F19FDCAF}"/>
              </a:ext>
            </a:extLst>
          </p:cNvPr>
          <p:cNvPicPr>
            <a:picLocks noChangeAspect="1"/>
          </p:cNvPicPr>
          <p:nvPr/>
        </p:nvPicPr>
        <p:blipFill>
          <a:blip r:embed="rId6"/>
          <a:stretch>
            <a:fillRect/>
          </a:stretch>
        </p:blipFill>
        <p:spPr>
          <a:xfrm>
            <a:off x="8177691" y="4836377"/>
            <a:ext cx="886873" cy="210345"/>
          </a:xfrm>
          <a:prstGeom prst="rect">
            <a:avLst/>
          </a:prstGeom>
        </p:spPr>
      </p:pic>
      <p:sp>
        <p:nvSpPr>
          <p:cNvPr id="23" name="TextBox 22">
            <a:extLst>
              <a:ext uri="{FF2B5EF4-FFF2-40B4-BE49-F238E27FC236}">
                <a16:creationId xmlns:a16="http://schemas.microsoft.com/office/drawing/2014/main" id="{8B0E7AA4-AC05-1F38-343C-C70254C28F36}"/>
              </a:ext>
            </a:extLst>
          </p:cNvPr>
          <p:cNvSpPr txBox="1"/>
          <p:nvPr/>
        </p:nvSpPr>
        <p:spPr>
          <a:xfrm>
            <a:off x="6532988" y="2819786"/>
            <a:ext cx="2195316" cy="200055"/>
          </a:xfrm>
          <a:prstGeom prst="rect">
            <a:avLst/>
          </a:prstGeom>
          <a:noFill/>
        </p:spPr>
        <p:txBody>
          <a:bodyPr wrap="square">
            <a:spAutoFit/>
          </a:bodyPr>
          <a:lstStyle/>
          <a:p>
            <a:r>
              <a:rPr lang="en-IN" sz="700" dirty="0">
                <a:solidFill>
                  <a:schemeClr val="accent2">
                    <a:lumMod val="60000"/>
                    <a:lumOff val="40000"/>
                  </a:schemeClr>
                </a:solidFill>
              </a:rPr>
              <a:t>http://www.in.kpmg.com/ficci-frames-16/ooh.html</a:t>
            </a:r>
          </a:p>
        </p:txBody>
      </p:sp>
      <p:sp>
        <p:nvSpPr>
          <p:cNvPr id="25" name="Arrow: Right 24">
            <a:extLst>
              <a:ext uri="{FF2B5EF4-FFF2-40B4-BE49-F238E27FC236}">
                <a16:creationId xmlns:a16="http://schemas.microsoft.com/office/drawing/2014/main" id="{5D50C6F3-2F92-4BC5-7460-746179BCC0D1}"/>
              </a:ext>
            </a:extLst>
          </p:cNvPr>
          <p:cNvSpPr/>
          <p:nvPr/>
        </p:nvSpPr>
        <p:spPr>
          <a:xfrm>
            <a:off x="2909455" y="1473620"/>
            <a:ext cx="308560" cy="200055"/>
          </a:xfrm>
          <a:prstGeom prst="rightArrow">
            <a:avLst/>
          </a:prstGeom>
          <a:solidFill>
            <a:schemeClr val="accent3">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6" name="Arrow: Right 25">
            <a:extLst>
              <a:ext uri="{FF2B5EF4-FFF2-40B4-BE49-F238E27FC236}">
                <a16:creationId xmlns:a16="http://schemas.microsoft.com/office/drawing/2014/main" id="{ECC3FAC5-1790-B75E-7614-A0231D25B3AC}"/>
              </a:ext>
            </a:extLst>
          </p:cNvPr>
          <p:cNvSpPr/>
          <p:nvPr/>
        </p:nvSpPr>
        <p:spPr>
          <a:xfrm rot="5400000">
            <a:off x="5682850" y="3242192"/>
            <a:ext cx="308560" cy="200055"/>
          </a:xfrm>
          <a:prstGeom prst="rightArrow">
            <a:avLst/>
          </a:prstGeom>
          <a:solidFill>
            <a:schemeClr val="accent3">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870538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13" name="Google Shape;347;p2">
            <a:extLst>
              <a:ext uri="{FF2B5EF4-FFF2-40B4-BE49-F238E27FC236}">
                <a16:creationId xmlns:a16="http://schemas.microsoft.com/office/drawing/2014/main" id="{09A3B8C8-F556-2B65-64BC-6EFFB59AF265}"/>
              </a:ext>
            </a:extLst>
          </p:cNvPr>
          <p:cNvSpPr txBox="1">
            <a:spLocks noGrp="1"/>
          </p:cNvSpPr>
          <p:nvPr>
            <p:ph type="title"/>
          </p:nvPr>
        </p:nvSpPr>
        <p:spPr>
          <a:xfrm>
            <a:off x="358897" y="236694"/>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solidFill>
                  <a:schemeClr val="bg2">
                    <a:lumMod val="50000"/>
                    <a:lumOff val="50000"/>
                  </a:schemeClr>
                </a:solidFill>
              </a:rPr>
              <a:t>Light as a source of Visual Pollution</a:t>
            </a:r>
            <a:endParaRPr sz="2000" dirty="0">
              <a:solidFill>
                <a:schemeClr val="bg2">
                  <a:lumMod val="50000"/>
                  <a:lumOff val="50000"/>
                </a:schemeClr>
              </a:solidFill>
            </a:endParaRPr>
          </a:p>
        </p:txBody>
      </p:sp>
      <p:sp>
        <p:nvSpPr>
          <p:cNvPr id="22" name="Oval 21">
            <a:extLst>
              <a:ext uri="{FF2B5EF4-FFF2-40B4-BE49-F238E27FC236}">
                <a16:creationId xmlns:a16="http://schemas.microsoft.com/office/drawing/2014/main" id="{614E812A-B8B4-CA56-7C8D-E66F678D6E41}"/>
              </a:ext>
            </a:extLst>
          </p:cNvPr>
          <p:cNvSpPr/>
          <p:nvPr/>
        </p:nvSpPr>
        <p:spPr>
          <a:xfrm>
            <a:off x="340926" y="1277137"/>
            <a:ext cx="2902705" cy="281876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24" name="TextBox 23">
            <a:extLst>
              <a:ext uri="{FF2B5EF4-FFF2-40B4-BE49-F238E27FC236}">
                <a16:creationId xmlns:a16="http://schemas.microsoft.com/office/drawing/2014/main" id="{4EC38AD5-D9D6-4C82-D454-47F2A129B0F6}"/>
              </a:ext>
            </a:extLst>
          </p:cNvPr>
          <p:cNvSpPr txBox="1"/>
          <p:nvPr/>
        </p:nvSpPr>
        <p:spPr>
          <a:xfrm>
            <a:off x="1145938" y="1928654"/>
            <a:ext cx="1705736" cy="1384995"/>
          </a:xfrm>
          <a:prstGeom prst="rect">
            <a:avLst/>
          </a:prstGeom>
          <a:noFill/>
        </p:spPr>
        <p:txBody>
          <a:bodyPr wrap="square">
            <a:spAutoFit/>
          </a:bodyPr>
          <a:lstStyle/>
          <a:p>
            <a:r>
              <a:rPr lang="en-US" b="0" i="0" dirty="0">
                <a:solidFill>
                  <a:srgbClr val="333333"/>
                </a:solidFill>
                <a:effectLst/>
                <a:latin typeface="Roboto" panose="02000000000000000000" pitchFamily="2" charset="0"/>
              </a:rPr>
              <a:t>Earth’s artificially lit outdoor area grew by 2.2% per year</a:t>
            </a:r>
          </a:p>
          <a:p>
            <a:r>
              <a:rPr lang="en-US" b="0" i="0" dirty="0">
                <a:solidFill>
                  <a:srgbClr val="333333"/>
                </a:solidFill>
                <a:effectLst/>
                <a:latin typeface="Roboto" panose="02000000000000000000" pitchFamily="2" charset="0"/>
              </a:rPr>
              <a:t> </a:t>
            </a:r>
            <a:r>
              <a:rPr lang="en-US" sz="700" b="0" i="0" dirty="0">
                <a:solidFill>
                  <a:schemeClr val="bg1"/>
                </a:solidFill>
                <a:effectLst/>
                <a:latin typeface="Roboto" panose="02000000000000000000" pitchFamily="2" charset="0"/>
              </a:rPr>
              <a:t>https://www.science.org/doi/10.1126/sciadv.1701528</a:t>
            </a:r>
            <a:endParaRPr lang="en-IN" dirty="0">
              <a:solidFill>
                <a:schemeClr val="bg1"/>
              </a:solidFill>
            </a:endParaRPr>
          </a:p>
        </p:txBody>
      </p:sp>
      <p:pic>
        <p:nvPicPr>
          <p:cNvPr id="7180" name="Picture 12" descr="Light Pollution Icon Style 21211349 Vector Art at Vecteezy">
            <a:extLst>
              <a:ext uri="{FF2B5EF4-FFF2-40B4-BE49-F238E27FC236}">
                <a16:creationId xmlns:a16="http://schemas.microsoft.com/office/drawing/2014/main" id="{CD355F2C-F47E-7165-37AB-C20789AEA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637" y="2327727"/>
            <a:ext cx="548657" cy="548657"/>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4F9C0AC1-C7D3-4E6E-A0AC-2353A9A9B2B7}"/>
              </a:ext>
            </a:extLst>
          </p:cNvPr>
          <p:cNvSpPr/>
          <p:nvPr/>
        </p:nvSpPr>
        <p:spPr>
          <a:xfrm>
            <a:off x="3330342" y="1928654"/>
            <a:ext cx="5650436" cy="544246"/>
          </a:xfrm>
          <a:prstGeom prst="rect">
            <a:avLst/>
          </a:prstGeom>
          <a:solidFill>
            <a:srgbClr val="92D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N" sz="1050" dirty="0">
                <a:solidFill>
                  <a:schemeClr val="tx1"/>
                </a:solidFill>
                <a:latin typeface="Lato" panose="020F0502020204030203" pitchFamily="34" charset="0"/>
                <a:ea typeface="Lato" panose="020F0502020204030203" pitchFamily="34" charset="0"/>
                <a:cs typeface="Lato" panose="020F0502020204030203" pitchFamily="34" charset="0"/>
              </a:rPr>
              <a:t>Artificial Lights increase air pollution by suppressing a </a:t>
            </a:r>
            <a:r>
              <a:rPr lang="en-IN" sz="1050" b="1" dirty="0">
                <a:solidFill>
                  <a:schemeClr val="tx1"/>
                </a:solidFill>
                <a:latin typeface="Lato" panose="020F0502020204030203" pitchFamily="34" charset="0"/>
                <a:ea typeface="Lato" panose="020F0502020204030203" pitchFamily="34" charset="0"/>
                <a:cs typeface="Lato" panose="020F0502020204030203" pitchFamily="34" charset="0"/>
              </a:rPr>
              <a:t>naturally occurring radical called nitrate</a:t>
            </a:r>
            <a:r>
              <a:rPr lang="en-IN" sz="1050" dirty="0">
                <a:solidFill>
                  <a:schemeClr val="tx1"/>
                </a:solidFill>
                <a:latin typeface="Lato" panose="020F0502020204030203" pitchFamily="34" charset="0"/>
                <a:ea typeface="Lato" panose="020F0502020204030203" pitchFamily="34" charset="0"/>
                <a:cs typeface="Lato" panose="020F0502020204030203" pitchFamily="34" charset="0"/>
              </a:rPr>
              <a:t> that cleans the air at night, slowing down cleansing process by </a:t>
            </a:r>
            <a:r>
              <a:rPr lang="en-IN" sz="1800" b="1" dirty="0">
                <a:solidFill>
                  <a:schemeClr val="tx1"/>
                </a:solidFill>
                <a:latin typeface="Lato" panose="020F0502020204030203" pitchFamily="34" charset="0"/>
                <a:ea typeface="Lato" panose="020F0502020204030203" pitchFamily="34" charset="0"/>
                <a:cs typeface="Lato" panose="020F0502020204030203" pitchFamily="34" charset="0"/>
              </a:rPr>
              <a:t>7% </a:t>
            </a:r>
            <a:endParaRPr lang="en-IN" sz="1050" b="1"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31" name="Rectangle 30">
            <a:extLst>
              <a:ext uri="{FF2B5EF4-FFF2-40B4-BE49-F238E27FC236}">
                <a16:creationId xmlns:a16="http://schemas.microsoft.com/office/drawing/2014/main" id="{BAE96905-ADE5-7E35-52D0-790681D8832B}"/>
              </a:ext>
            </a:extLst>
          </p:cNvPr>
          <p:cNvSpPr/>
          <p:nvPr/>
        </p:nvSpPr>
        <p:spPr>
          <a:xfrm>
            <a:off x="3330342" y="2523300"/>
            <a:ext cx="5650436" cy="490761"/>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050" b="0" i="0" dirty="0">
                <a:solidFill>
                  <a:srgbClr val="333333"/>
                </a:solidFill>
                <a:effectLst/>
                <a:latin typeface="Roboto" panose="02000000000000000000" pitchFamily="2" charset="0"/>
              </a:rPr>
              <a:t>Currently, more than </a:t>
            </a:r>
            <a:r>
              <a:rPr lang="en-US" sz="1600" b="1" i="0" dirty="0">
                <a:solidFill>
                  <a:srgbClr val="333333"/>
                </a:solidFill>
                <a:effectLst/>
                <a:latin typeface="Roboto" panose="02000000000000000000" pitchFamily="2" charset="0"/>
              </a:rPr>
              <a:t>80% </a:t>
            </a:r>
            <a:r>
              <a:rPr lang="en-US" sz="1050" b="0" i="0" dirty="0">
                <a:solidFill>
                  <a:srgbClr val="333333"/>
                </a:solidFill>
                <a:effectLst/>
                <a:latin typeface="Roboto" panose="02000000000000000000" pitchFamily="2" charset="0"/>
              </a:rPr>
              <a:t>of the world's population is estimated to live under a “lit sky”</a:t>
            </a:r>
            <a:endParaRPr lang="en-IN" sz="1050" dirty="0"/>
          </a:p>
        </p:txBody>
      </p:sp>
      <p:sp>
        <p:nvSpPr>
          <p:cNvPr id="32" name="Rectangle 31">
            <a:extLst>
              <a:ext uri="{FF2B5EF4-FFF2-40B4-BE49-F238E27FC236}">
                <a16:creationId xmlns:a16="http://schemas.microsoft.com/office/drawing/2014/main" id="{9F1631B5-4E4D-A5A2-A7C2-BE8EA08BBDD9}"/>
              </a:ext>
            </a:extLst>
          </p:cNvPr>
          <p:cNvSpPr/>
          <p:nvPr/>
        </p:nvSpPr>
        <p:spPr>
          <a:xfrm>
            <a:off x="3330342" y="3099489"/>
            <a:ext cx="5650436" cy="490761"/>
          </a:xfrm>
          <a:prstGeom prst="rect">
            <a:avLst/>
          </a:prstGeom>
          <a:solidFill>
            <a:srgbClr val="00B0F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050" b="0" i="0" dirty="0">
                <a:solidFill>
                  <a:srgbClr val="333333"/>
                </a:solidFill>
                <a:effectLst/>
                <a:latin typeface="Roboto" panose="02000000000000000000" pitchFamily="2" charset="0"/>
              </a:rPr>
              <a:t>Visual Pollution also indirectly affects the quality of water and hence leads to water pollution</a:t>
            </a:r>
            <a:endParaRPr lang="en-IN" sz="1050" dirty="0"/>
          </a:p>
        </p:txBody>
      </p:sp>
      <p:sp>
        <p:nvSpPr>
          <p:cNvPr id="4" name="TextBox 3">
            <a:extLst>
              <a:ext uri="{FF2B5EF4-FFF2-40B4-BE49-F238E27FC236}">
                <a16:creationId xmlns:a16="http://schemas.microsoft.com/office/drawing/2014/main" id="{C99B8C20-3701-084C-9BC2-D50B71A92F16}"/>
              </a:ext>
            </a:extLst>
          </p:cNvPr>
          <p:cNvSpPr txBox="1"/>
          <p:nvPr/>
        </p:nvSpPr>
        <p:spPr>
          <a:xfrm>
            <a:off x="1146570" y="4386042"/>
            <a:ext cx="7075976" cy="253916"/>
          </a:xfrm>
          <a:prstGeom prst="rect">
            <a:avLst/>
          </a:prstGeom>
          <a:noFill/>
        </p:spPr>
        <p:txBody>
          <a:bodyPr wrap="none" rtlCol="0">
            <a:spAutoFit/>
          </a:bodyPr>
          <a:lstStyle/>
          <a:p>
            <a:r>
              <a:rPr lang="en-IN" sz="1050" i="1" dirty="0"/>
              <a:t>Visual Pollution is more poisonous than any other pollution because it kills the soul </a:t>
            </a:r>
            <a:r>
              <a:rPr lang="en-IN" sz="1050" dirty="0"/>
              <a:t>– </a:t>
            </a:r>
            <a:r>
              <a:rPr lang="en-IN" sz="1050" dirty="0" err="1"/>
              <a:t>Friedensreich</a:t>
            </a:r>
            <a:r>
              <a:rPr lang="en-IN" sz="1050" dirty="0"/>
              <a:t> Hundertwasser</a:t>
            </a:r>
          </a:p>
        </p:txBody>
      </p:sp>
      <p:pic>
        <p:nvPicPr>
          <p:cNvPr id="6" name="Picture 4" descr="Icon&#10;&#10;Description automatically generated">
            <a:extLst>
              <a:ext uri="{FF2B5EF4-FFF2-40B4-BE49-F238E27FC236}">
                <a16:creationId xmlns:a16="http://schemas.microsoft.com/office/drawing/2014/main" id="{40D48E07-9AA7-09F8-1543-BE8D35406E79}"/>
              </a:ext>
            </a:extLst>
          </p:cNvPr>
          <p:cNvPicPr>
            <a:picLocks noChangeAspect="1"/>
          </p:cNvPicPr>
          <p:nvPr/>
        </p:nvPicPr>
        <p:blipFill>
          <a:blip r:embed="rId4"/>
          <a:stretch>
            <a:fillRect/>
          </a:stretch>
        </p:blipFill>
        <p:spPr>
          <a:xfrm>
            <a:off x="8177691" y="4836377"/>
            <a:ext cx="886873" cy="210345"/>
          </a:xfrm>
          <a:prstGeom prst="rect">
            <a:avLst/>
          </a:prstGeom>
        </p:spPr>
      </p:pic>
    </p:spTree>
    <p:extLst>
      <p:ext uri="{BB962C8B-B14F-4D97-AF65-F5344CB8AC3E}">
        <p14:creationId xmlns:p14="http://schemas.microsoft.com/office/powerpoint/2010/main" val="933581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358897" y="236694"/>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solidFill>
                  <a:schemeClr val="accent2">
                    <a:lumMod val="60000"/>
                    <a:lumOff val="40000"/>
                  </a:schemeClr>
                </a:solidFill>
              </a:rPr>
              <a:t>Problem Statement and Solution</a:t>
            </a:r>
            <a:endParaRPr sz="2000" dirty="0">
              <a:solidFill>
                <a:schemeClr val="accent2">
                  <a:lumMod val="60000"/>
                  <a:lumOff val="40000"/>
                </a:schemeClr>
              </a:solidFill>
            </a:endParaRPr>
          </a:p>
        </p:txBody>
      </p:sp>
      <p:cxnSp>
        <p:nvCxnSpPr>
          <p:cNvPr id="7" name="Straight Connector 6">
            <a:extLst>
              <a:ext uri="{FF2B5EF4-FFF2-40B4-BE49-F238E27FC236}">
                <a16:creationId xmlns:a16="http://schemas.microsoft.com/office/drawing/2014/main" id="{06B49B88-78C1-A6FA-36DA-5D6612D72E81}"/>
              </a:ext>
            </a:extLst>
          </p:cNvPr>
          <p:cNvCxnSpPr>
            <a:cxnSpLocks/>
          </p:cNvCxnSpPr>
          <p:nvPr/>
        </p:nvCxnSpPr>
        <p:spPr>
          <a:xfrm>
            <a:off x="3086098" y="1028700"/>
            <a:ext cx="0" cy="1664494"/>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7751745-4D21-B856-CC80-CC5F5B697131}"/>
              </a:ext>
            </a:extLst>
          </p:cNvPr>
          <p:cNvCxnSpPr>
            <a:cxnSpLocks/>
          </p:cNvCxnSpPr>
          <p:nvPr/>
        </p:nvCxnSpPr>
        <p:spPr>
          <a:xfrm flipH="1">
            <a:off x="5898346" y="1077262"/>
            <a:ext cx="4" cy="1615932"/>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CE182BC-9426-458D-EADE-420F1FE2C2E8}"/>
              </a:ext>
            </a:extLst>
          </p:cNvPr>
          <p:cNvCxnSpPr>
            <a:cxnSpLocks/>
          </p:cNvCxnSpPr>
          <p:nvPr/>
        </p:nvCxnSpPr>
        <p:spPr>
          <a:xfrm>
            <a:off x="400046" y="2693194"/>
            <a:ext cx="8093869"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8B0E89B-3CE1-C1C9-5AAE-C7DEBEEC8773}"/>
              </a:ext>
            </a:extLst>
          </p:cNvPr>
          <p:cNvSpPr txBox="1"/>
          <p:nvPr/>
        </p:nvSpPr>
        <p:spPr>
          <a:xfrm>
            <a:off x="4026605" y="1077263"/>
            <a:ext cx="1356462" cy="307777"/>
          </a:xfrm>
          <a:prstGeom prst="rect">
            <a:avLst/>
          </a:prstGeom>
          <a:noFill/>
        </p:spPr>
        <p:txBody>
          <a:bodyPr wrap="none" rtlCol="0">
            <a:spAutoFit/>
          </a:bodyPr>
          <a:lstStyle/>
          <a:p>
            <a:r>
              <a:rPr lang="en-IN" b="1" dirty="0"/>
              <a:t>Consequence</a:t>
            </a:r>
          </a:p>
        </p:txBody>
      </p:sp>
      <p:sp>
        <p:nvSpPr>
          <p:cNvPr id="17" name="TextBox 16">
            <a:extLst>
              <a:ext uri="{FF2B5EF4-FFF2-40B4-BE49-F238E27FC236}">
                <a16:creationId xmlns:a16="http://schemas.microsoft.com/office/drawing/2014/main" id="{23E6D6CF-464E-D69A-95FA-42B19F9D17C4}"/>
              </a:ext>
            </a:extLst>
          </p:cNvPr>
          <p:cNvSpPr txBox="1"/>
          <p:nvPr/>
        </p:nvSpPr>
        <p:spPr>
          <a:xfrm>
            <a:off x="1155312" y="1077264"/>
            <a:ext cx="771365" cy="307777"/>
          </a:xfrm>
          <a:prstGeom prst="rect">
            <a:avLst/>
          </a:prstGeom>
          <a:noFill/>
        </p:spPr>
        <p:txBody>
          <a:bodyPr wrap="none" rtlCol="0">
            <a:spAutoFit/>
          </a:bodyPr>
          <a:lstStyle/>
          <a:p>
            <a:r>
              <a:rPr lang="en-IN" b="1" dirty="0"/>
              <a:t>Reality</a:t>
            </a:r>
          </a:p>
        </p:txBody>
      </p:sp>
      <p:sp>
        <p:nvSpPr>
          <p:cNvPr id="18" name="TextBox 17">
            <a:extLst>
              <a:ext uri="{FF2B5EF4-FFF2-40B4-BE49-F238E27FC236}">
                <a16:creationId xmlns:a16="http://schemas.microsoft.com/office/drawing/2014/main" id="{B665D900-B3A4-43CA-CBD2-892F58473C56}"/>
              </a:ext>
            </a:extLst>
          </p:cNvPr>
          <p:cNvSpPr txBox="1"/>
          <p:nvPr/>
        </p:nvSpPr>
        <p:spPr>
          <a:xfrm>
            <a:off x="6508489" y="1077262"/>
            <a:ext cx="1308371" cy="307777"/>
          </a:xfrm>
          <a:prstGeom prst="rect">
            <a:avLst/>
          </a:prstGeom>
          <a:noFill/>
        </p:spPr>
        <p:txBody>
          <a:bodyPr wrap="none" rtlCol="0">
            <a:spAutoFit/>
          </a:bodyPr>
          <a:lstStyle/>
          <a:p>
            <a:r>
              <a:rPr lang="en-IN" b="1" dirty="0"/>
              <a:t>Stakeholders</a:t>
            </a:r>
          </a:p>
        </p:txBody>
      </p:sp>
      <p:sp>
        <p:nvSpPr>
          <p:cNvPr id="20" name="TextBox 19">
            <a:extLst>
              <a:ext uri="{FF2B5EF4-FFF2-40B4-BE49-F238E27FC236}">
                <a16:creationId xmlns:a16="http://schemas.microsoft.com/office/drawing/2014/main" id="{14D3F219-C2BF-1AE2-9BF0-F74F75CE5935}"/>
              </a:ext>
            </a:extLst>
          </p:cNvPr>
          <p:cNvSpPr txBox="1"/>
          <p:nvPr/>
        </p:nvSpPr>
        <p:spPr>
          <a:xfrm>
            <a:off x="1132143" y="3114058"/>
            <a:ext cx="721672" cy="307777"/>
          </a:xfrm>
          <a:prstGeom prst="rect">
            <a:avLst/>
          </a:prstGeom>
          <a:noFill/>
        </p:spPr>
        <p:txBody>
          <a:bodyPr wrap="none" rtlCol="0">
            <a:spAutoFit/>
          </a:bodyPr>
          <a:lstStyle/>
          <a:p>
            <a:r>
              <a:rPr lang="en-IN" b="1" dirty="0"/>
              <a:t>Scope</a:t>
            </a:r>
          </a:p>
        </p:txBody>
      </p:sp>
      <p:sp>
        <p:nvSpPr>
          <p:cNvPr id="21" name="TextBox 20">
            <a:extLst>
              <a:ext uri="{FF2B5EF4-FFF2-40B4-BE49-F238E27FC236}">
                <a16:creationId xmlns:a16="http://schemas.microsoft.com/office/drawing/2014/main" id="{5171CC40-A908-7A6F-D747-70CEF1AF3211}"/>
              </a:ext>
            </a:extLst>
          </p:cNvPr>
          <p:cNvSpPr txBox="1"/>
          <p:nvPr/>
        </p:nvSpPr>
        <p:spPr>
          <a:xfrm>
            <a:off x="5422895" y="3009881"/>
            <a:ext cx="950901" cy="307777"/>
          </a:xfrm>
          <a:prstGeom prst="rect">
            <a:avLst/>
          </a:prstGeom>
          <a:noFill/>
        </p:spPr>
        <p:txBody>
          <a:bodyPr wrap="none" rtlCol="0">
            <a:spAutoFit/>
          </a:bodyPr>
          <a:lstStyle/>
          <a:p>
            <a:r>
              <a:rPr lang="en-IN" b="1" dirty="0"/>
              <a:t>Proposal</a:t>
            </a:r>
          </a:p>
        </p:txBody>
      </p:sp>
      <p:sp>
        <p:nvSpPr>
          <p:cNvPr id="23" name="TextBox 22">
            <a:extLst>
              <a:ext uri="{FF2B5EF4-FFF2-40B4-BE49-F238E27FC236}">
                <a16:creationId xmlns:a16="http://schemas.microsoft.com/office/drawing/2014/main" id="{ACE582F8-0396-BEB8-68F3-D5FDE5D0DCE0}"/>
              </a:ext>
            </a:extLst>
          </p:cNvPr>
          <p:cNvSpPr txBox="1"/>
          <p:nvPr/>
        </p:nvSpPr>
        <p:spPr>
          <a:xfrm>
            <a:off x="3179587" y="1707407"/>
            <a:ext cx="2686049" cy="707886"/>
          </a:xfrm>
          <a:prstGeom prst="rect">
            <a:avLst/>
          </a:prstGeom>
          <a:noFill/>
        </p:spPr>
        <p:txBody>
          <a:bodyPr wrap="square">
            <a:spAutoFit/>
          </a:bodyPr>
          <a:lstStyle/>
          <a:p>
            <a:pPr algn="ctr"/>
            <a:endParaRPr lang="en-US" sz="1000" b="0" i="0" dirty="0">
              <a:solidFill>
                <a:schemeClr val="bg2">
                  <a:lumMod val="50000"/>
                  <a:lumOff val="50000"/>
                </a:schemeClr>
              </a:solidFill>
              <a:effectLst/>
              <a:latin typeface="Lato" panose="020F0502020204030203" pitchFamily="34" charset="0"/>
              <a:ea typeface="Lato" panose="020F0502020204030203" pitchFamily="34" charset="0"/>
              <a:cs typeface="Lato" panose="020F0502020204030203" pitchFamily="34" charset="0"/>
            </a:endParaRPr>
          </a:p>
          <a:p>
            <a:pPr algn="ctr"/>
            <a:r>
              <a:rPr lang="en-US" sz="1000" dirty="0">
                <a:solidFill>
                  <a:schemeClr val="bg2">
                    <a:lumMod val="50000"/>
                    <a:lumOff val="50000"/>
                  </a:schemeClr>
                </a:solidFill>
                <a:latin typeface="Lato" panose="020F0502020204030203" pitchFamily="34" charset="0"/>
                <a:ea typeface="Lato" panose="020F0502020204030203" pitchFamily="34" charset="0"/>
                <a:cs typeface="Lato" panose="020F0502020204030203" pitchFamily="34" charset="0"/>
              </a:rPr>
              <a:t>There is impact on biodiversity at multiple levels and</a:t>
            </a:r>
            <a:r>
              <a:rPr lang="en-US" sz="1000" b="1" dirty="0">
                <a:solidFill>
                  <a:schemeClr val="bg2">
                    <a:lumMod val="50000"/>
                    <a:lumOff val="50000"/>
                  </a:schemeClr>
                </a:solidFill>
                <a:latin typeface="Lato" panose="020F0502020204030203" pitchFamily="34" charset="0"/>
                <a:ea typeface="Lato" panose="020F0502020204030203" pitchFamily="34" charset="0"/>
                <a:cs typeface="Lato" panose="020F0502020204030203" pitchFamily="34" charset="0"/>
              </a:rPr>
              <a:t> they’re interconnected causing an impact on the ecosystem.</a:t>
            </a:r>
            <a:endParaRPr lang="en-US" sz="1000" b="1" i="0" dirty="0">
              <a:solidFill>
                <a:schemeClr val="bg2">
                  <a:lumMod val="50000"/>
                  <a:lumOff val="50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27" name="TextBox 26">
            <a:extLst>
              <a:ext uri="{FF2B5EF4-FFF2-40B4-BE49-F238E27FC236}">
                <a16:creationId xmlns:a16="http://schemas.microsoft.com/office/drawing/2014/main" id="{C3F0909E-AB23-A259-9C27-2425DAFF0A48}"/>
              </a:ext>
            </a:extLst>
          </p:cNvPr>
          <p:cNvSpPr txBox="1"/>
          <p:nvPr/>
        </p:nvSpPr>
        <p:spPr>
          <a:xfrm>
            <a:off x="5898346" y="1376227"/>
            <a:ext cx="2823315" cy="1477328"/>
          </a:xfrm>
          <a:prstGeom prst="rect">
            <a:avLst/>
          </a:prstGeom>
          <a:noFill/>
        </p:spPr>
        <p:txBody>
          <a:bodyPr wrap="square">
            <a:spAutoFit/>
          </a:bodyPr>
          <a:lstStyle/>
          <a:p>
            <a:pPr algn="ctr"/>
            <a:endParaRPr lang="en-US" sz="1000" dirty="0">
              <a:solidFill>
                <a:schemeClr val="bg2">
                  <a:lumMod val="50000"/>
                  <a:lumOff val="50000"/>
                </a:schemeClr>
              </a:solidFill>
              <a:latin typeface="Lato" panose="020F0502020204030203" pitchFamily="34" charset="0"/>
              <a:ea typeface="Lato" panose="020F0502020204030203" pitchFamily="34" charset="0"/>
              <a:cs typeface="Lato" panose="020F0502020204030203" pitchFamily="34" charset="0"/>
            </a:endParaRPr>
          </a:p>
          <a:p>
            <a:pPr algn="ctr"/>
            <a:r>
              <a:rPr lang="en-US" sz="1000" dirty="0">
                <a:solidFill>
                  <a:schemeClr val="bg2">
                    <a:lumMod val="50000"/>
                    <a:lumOff val="50000"/>
                  </a:schemeClr>
                </a:solidFill>
                <a:latin typeface="Lato" panose="020F0502020204030203" pitchFamily="34" charset="0"/>
                <a:ea typeface="Lato" panose="020F0502020204030203" pitchFamily="34" charset="0"/>
                <a:cs typeface="Lato" panose="020F0502020204030203" pitchFamily="34" charset="0"/>
              </a:rPr>
              <a:t>Congestion of a zone manifests into</a:t>
            </a:r>
          </a:p>
          <a:p>
            <a:pPr marL="171450" indent="-171450" algn="ctr">
              <a:buFont typeface="Arial" panose="020B0604020202020204" pitchFamily="34" charset="0"/>
              <a:buChar char="•"/>
            </a:pPr>
            <a:r>
              <a:rPr lang="en-US" sz="1000" dirty="0">
                <a:solidFill>
                  <a:schemeClr val="bg2">
                    <a:lumMod val="50000"/>
                    <a:lumOff val="50000"/>
                  </a:schemeClr>
                </a:solidFill>
                <a:latin typeface="Lato" panose="020F0502020204030203" pitchFamily="34" charset="0"/>
                <a:ea typeface="Lato" panose="020F0502020204030203" pitchFamily="34" charset="0"/>
                <a:cs typeface="Lato" panose="020F0502020204030203" pitchFamily="34" charset="0"/>
              </a:rPr>
              <a:t>Eye exhaustion, distraction, disorientation, and other psychological and emotional disturbances in </a:t>
            </a:r>
            <a:r>
              <a:rPr lang="en-US" sz="1000" b="1" dirty="0">
                <a:solidFill>
                  <a:schemeClr val="bg2">
                    <a:lumMod val="50000"/>
                    <a:lumOff val="50000"/>
                  </a:schemeClr>
                </a:solidFill>
                <a:latin typeface="Lato" panose="020F0502020204030203" pitchFamily="34" charset="0"/>
                <a:ea typeface="Lato" panose="020F0502020204030203" pitchFamily="34" charset="0"/>
                <a:cs typeface="Lato" panose="020F0502020204030203" pitchFamily="34" charset="0"/>
              </a:rPr>
              <a:t>humans</a:t>
            </a:r>
            <a:r>
              <a:rPr lang="en-US" sz="1000" dirty="0">
                <a:solidFill>
                  <a:schemeClr val="bg2">
                    <a:lumMod val="50000"/>
                    <a:lumOff val="50000"/>
                  </a:schemeClr>
                </a:solidFill>
                <a:latin typeface="Lato" panose="020F0502020204030203" pitchFamily="34" charset="0"/>
                <a:ea typeface="Lato" panose="020F0502020204030203" pitchFamily="34" charset="0"/>
                <a:cs typeface="Lato" panose="020F0502020204030203" pitchFamily="34" charset="0"/>
              </a:rPr>
              <a:t>.</a:t>
            </a:r>
          </a:p>
          <a:p>
            <a:pPr marL="171450" indent="-171450" algn="ctr">
              <a:buFont typeface="Arial" panose="020B0604020202020204" pitchFamily="34" charset="0"/>
              <a:buChar char="•"/>
            </a:pPr>
            <a:r>
              <a:rPr lang="en" sz="1000" dirty="0">
                <a:solidFill>
                  <a:schemeClr val="bg2">
                    <a:lumMod val="50000"/>
                    <a:lumOff val="50000"/>
                  </a:schemeClr>
                </a:solidFill>
                <a:highlight>
                  <a:srgbClr val="FFFFFF"/>
                </a:highlight>
                <a:latin typeface="Lato"/>
                <a:ea typeface="Lato"/>
                <a:cs typeface="Lato"/>
                <a:sym typeface="Lato"/>
              </a:rPr>
              <a:t>Disruption of critical behavior in wildlife resulting in </a:t>
            </a:r>
            <a:r>
              <a:rPr lang="en" sz="1000" b="1" dirty="0">
                <a:solidFill>
                  <a:schemeClr val="bg2">
                    <a:lumMod val="50000"/>
                    <a:lumOff val="50000"/>
                  </a:schemeClr>
                </a:solidFill>
                <a:highlight>
                  <a:srgbClr val="FFFFFF"/>
                </a:highlight>
                <a:latin typeface="Lato"/>
                <a:ea typeface="Lato"/>
                <a:cs typeface="Lato"/>
                <a:sym typeface="Lato"/>
              </a:rPr>
              <a:t>impact on bio-diversity.</a:t>
            </a:r>
          </a:p>
          <a:p>
            <a:pPr marL="171450" indent="-171450" algn="ctr">
              <a:buFont typeface="Arial" panose="020B0604020202020204" pitchFamily="34" charset="0"/>
              <a:buChar char="•"/>
            </a:pPr>
            <a:endParaRPr lang="en-US" sz="1000" dirty="0">
              <a:solidFill>
                <a:schemeClr val="bg2">
                  <a:lumMod val="50000"/>
                  <a:lumOff val="50000"/>
                </a:schemeClr>
              </a:solidFill>
              <a:latin typeface="Lato" panose="020F0502020204030203" pitchFamily="34" charset="0"/>
              <a:ea typeface="Lato" panose="020F0502020204030203" pitchFamily="34" charset="0"/>
              <a:cs typeface="Lato" panose="020F0502020204030203" pitchFamily="34" charset="0"/>
            </a:endParaRPr>
          </a:p>
          <a:p>
            <a:pPr marL="171450" indent="-171450" algn="ctr">
              <a:buFont typeface="Arial" panose="020B0604020202020204" pitchFamily="34" charset="0"/>
              <a:buChar char="•"/>
            </a:pPr>
            <a:endParaRPr lang="en-US" sz="1000" b="0" i="0" dirty="0">
              <a:solidFill>
                <a:schemeClr val="bg2">
                  <a:lumMod val="50000"/>
                  <a:lumOff val="50000"/>
                </a:schemeClr>
              </a:solidFill>
              <a:effectLst/>
              <a:latin typeface="Lato" panose="020F0502020204030203" pitchFamily="34" charset="0"/>
              <a:ea typeface="Lato" panose="020F0502020204030203" pitchFamily="34" charset="0"/>
              <a:cs typeface="Lato" panose="020F0502020204030203" pitchFamily="34" charset="0"/>
            </a:endParaRPr>
          </a:p>
        </p:txBody>
      </p:sp>
      <p:cxnSp>
        <p:nvCxnSpPr>
          <p:cNvPr id="28" name="Straight Connector 27">
            <a:extLst>
              <a:ext uri="{FF2B5EF4-FFF2-40B4-BE49-F238E27FC236}">
                <a16:creationId xmlns:a16="http://schemas.microsoft.com/office/drawing/2014/main" id="{E956A7E1-187D-C7FB-0996-99827E6501AE}"/>
              </a:ext>
            </a:extLst>
          </p:cNvPr>
          <p:cNvCxnSpPr>
            <a:cxnSpLocks/>
          </p:cNvCxnSpPr>
          <p:nvPr/>
        </p:nvCxnSpPr>
        <p:spPr>
          <a:xfrm>
            <a:off x="460831" y="4573693"/>
            <a:ext cx="8033084"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3EAC8C6-A9B4-FA09-97DC-3E2E976D80BC}"/>
              </a:ext>
            </a:extLst>
          </p:cNvPr>
          <p:cNvSpPr txBox="1"/>
          <p:nvPr/>
        </p:nvSpPr>
        <p:spPr>
          <a:xfrm>
            <a:off x="3861882" y="3666295"/>
            <a:ext cx="4490090" cy="400110"/>
          </a:xfrm>
          <a:prstGeom prst="rect">
            <a:avLst/>
          </a:prstGeom>
          <a:noFill/>
        </p:spPr>
        <p:txBody>
          <a:bodyPr wrap="square">
            <a:spAutoFit/>
          </a:bodyPr>
          <a:lstStyle/>
          <a:p>
            <a:pPr algn="ctr"/>
            <a:r>
              <a:rPr lang="en-US" sz="1000" dirty="0">
                <a:solidFill>
                  <a:schemeClr val="bg2">
                    <a:lumMod val="50000"/>
                    <a:lumOff val="50000"/>
                  </a:schemeClr>
                </a:solidFill>
                <a:latin typeface="Lato" panose="020F0502020204030203" pitchFamily="34" charset="0"/>
                <a:ea typeface="Lato" panose="020F0502020204030203" pitchFamily="34" charset="0"/>
                <a:cs typeface="Lato" panose="020F0502020204030203" pitchFamily="34" charset="0"/>
              </a:rPr>
              <a:t>Develop an Eco-Friendly re-usable data based Smart alternative backed by the science of light to control the impact of visual pollution. </a:t>
            </a:r>
            <a:endParaRPr lang="en-US" sz="1000" b="0" i="0" dirty="0">
              <a:solidFill>
                <a:schemeClr val="bg2">
                  <a:lumMod val="50000"/>
                  <a:lumOff val="50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33" name="TextBox 32">
            <a:extLst>
              <a:ext uri="{FF2B5EF4-FFF2-40B4-BE49-F238E27FC236}">
                <a16:creationId xmlns:a16="http://schemas.microsoft.com/office/drawing/2014/main" id="{004AA975-9385-4E2E-BE5F-86EB53A6E41A}"/>
              </a:ext>
            </a:extLst>
          </p:cNvPr>
          <p:cNvSpPr txBox="1"/>
          <p:nvPr/>
        </p:nvSpPr>
        <p:spPr>
          <a:xfrm>
            <a:off x="584022" y="1861295"/>
            <a:ext cx="2465618" cy="400110"/>
          </a:xfrm>
          <a:prstGeom prst="rect">
            <a:avLst/>
          </a:prstGeom>
          <a:noFill/>
        </p:spPr>
        <p:txBody>
          <a:bodyPr wrap="square">
            <a:spAutoFit/>
          </a:bodyPr>
          <a:lstStyle/>
          <a:p>
            <a:pPr algn="ctr"/>
            <a:r>
              <a:rPr lang="en-US" sz="1000" i="0" dirty="0">
                <a:solidFill>
                  <a:schemeClr val="bg2">
                    <a:lumMod val="50000"/>
                    <a:lumOff val="50000"/>
                  </a:schemeClr>
                </a:solidFill>
                <a:effectLst/>
                <a:latin typeface="Lato" panose="020F0502020204030203" pitchFamily="34" charset="0"/>
                <a:ea typeface="Lato" panose="020F0502020204030203" pitchFamily="34" charset="0"/>
                <a:cs typeface="Lato" panose="020F0502020204030203" pitchFamily="34" charset="0"/>
              </a:rPr>
              <a:t>Visual Pollution is a serious issue</a:t>
            </a:r>
            <a:endParaRPr lang="en-US" sz="1000" b="1" i="0" dirty="0">
              <a:solidFill>
                <a:schemeClr val="bg2">
                  <a:lumMod val="50000"/>
                  <a:lumOff val="50000"/>
                </a:schemeClr>
              </a:solidFill>
              <a:effectLst/>
              <a:latin typeface="Lato" panose="020F0502020204030203" pitchFamily="34" charset="0"/>
              <a:ea typeface="Lato" panose="020F0502020204030203" pitchFamily="34" charset="0"/>
              <a:cs typeface="Lato" panose="020F0502020204030203" pitchFamily="34" charset="0"/>
            </a:endParaRPr>
          </a:p>
          <a:p>
            <a:pPr algn="ctr"/>
            <a:endParaRPr lang="en-US" sz="1000" i="0" dirty="0">
              <a:solidFill>
                <a:schemeClr val="bg2">
                  <a:lumMod val="50000"/>
                  <a:lumOff val="50000"/>
                </a:schemeClr>
              </a:solidFill>
              <a:effectLst/>
              <a:latin typeface="Lato" panose="020F0502020204030203" pitchFamily="34" charset="0"/>
              <a:ea typeface="Lato" panose="020F0502020204030203" pitchFamily="34" charset="0"/>
              <a:cs typeface="Lato" panose="020F0502020204030203" pitchFamily="34" charset="0"/>
            </a:endParaRPr>
          </a:p>
        </p:txBody>
      </p:sp>
      <p:sp>
        <p:nvSpPr>
          <p:cNvPr id="36" name="TextBox 35">
            <a:extLst>
              <a:ext uri="{FF2B5EF4-FFF2-40B4-BE49-F238E27FC236}">
                <a16:creationId xmlns:a16="http://schemas.microsoft.com/office/drawing/2014/main" id="{621401B1-4564-3A71-34BB-E1C282A22C46}"/>
              </a:ext>
            </a:extLst>
          </p:cNvPr>
          <p:cNvSpPr txBox="1"/>
          <p:nvPr/>
        </p:nvSpPr>
        <p:spPr>
          <a:xfrm>
            <a:off x="584022" y="3477360"/>
            <a:ext cx="2686049" cy="1323439"/>
          </a:xfrm>
          <a:prstGeom prst="rect">
            <a:avLst/>
          </a:prstGeom>
          <a:noFill/>
        </p:spPr>
        <p:txBody>
          <a:bodyPr wrap="square">
            <a:spAutoFit/>
          </a:bodyPr>
          <a:lstStyle/>
          <a:p>
            <a:pPr algn="ctr"/>
            <a:endParaRPr lang="en-US" sz="1000" dirty="0">
              <a:solidFill>
                <a:schemeClr val="bg2">
                  <a:lumMod val="50000"/>
                  <a:lumOff val="50000"/>
                </a:schemeClr>
              </a:solidFill>
              <a:latin typeface="Lato" panose="020F0502020204030203" pitchFamily="34" charset="0"/>
              <a:ea typeface="Lato" panose="020F0502020204030203" pitchFamily="34" charset="0"/>
              <a:cs typeface="Lato" panose="020F0502020204030203" pitchFamily="34" charset="0"/>
            </a:endParaRPr>
          </a:p>
          <a:p>
            <a:pPr marL="171450" indent="-171450">
              <a:buFont typeface="Arial" panose="020B0604020202020204" pitchFamily="34" charset="0"/>
              <a:buChar char="•"/>
            </a:pPr>
            <a:r>
              <a:rPr lang="en-US" sz="1000" b="0" i="0" dirty="0">
                <a:solidFill>
                  <a:schemeClr val="bg2">
                    <a:lumMod val="50000"/>
                    <a:lumOff val="50000"/>
                  </a:schemeClr>
                </a:solidFill>
                <a:effectLst/>
                <a:latin typeface="Lato" panose="020F0502020204030203" pitchFamily="34" charset="0"/>
                <a:ea typeface="Lato" panose="020F0502020204030203" pitchFamily="34" charset="0"/>
                <a:cs typeface="Lato" panose="020F0502020204030203" pitchFamily="34" charset="0"/>
              </a:rPr>
              <a:t>Out of Home Advertising (</a:t>
            </a:r>
            <a:r>
              <a:rPr lang="en-US" sz="1000" dirty="0" err="1">
                <a:solidFill>
                  <a:schemeClr val="bg2">
                    <a:lumMod val="50000"/>
                    <a:lumOff val="50000"/>
                  </a:schemeClr>
                </a:solidFill>
                <a:latin typeface="Lato" panose="020F0502020204030203" pitchFamily="34" charset="0"/>
                <a:ea typeface="Lato" panose="020F0502020204030203" pitchFamily="34" charset="0"/>
                <a:cs typeface="Lato" panose="020F0502020204030203" pitchFamily="34" charset="0"/>
              </a:rPr>
              <a:t>OoH</a:t>
            </a:r>
            <a:r>
              <a:rPr lang="en-US" sz="1000" b="0" i="0" dirty="0">
                <a:solidFill>
                  <a:schemeClr val="bg2">
                    <a:lumMod val="50000"/>
                    <a:lumOff val="50000"/>
                  </a:schemeClr>
                </a:solidFill>
                <a:effectLst/>
                <a:latin typeface="Lato" panose="020F0502020204030203" pitchFamily="34" charset="0"/>
                <a:ea typeface="Lato" panose="020F0502020204030203" pitchFamily="34" charset="0"/>
                <a:cs typeface="Lato" panose="020F0502020204030203" pitchFamily="34" charset="0"/>
              </a:rPr>
              <a:t>) such as billboards, hoardings seen on the streets.</a:t>
            </a:r>
          </a:p>
          <a:p>
            <a:pPr marL="171450" indent="-171450">
              <a:buFont typeface="Arial" panose="020B0604020202020204" pitchFamily="34" charset="0"/>
              <a:buChar char="•"/>
            </a:pPr>
            <a:r>
              <a:rPr lang="en-US" sz="1000" dirty="0">
                <a:solidFill>
                  <a:schemeClr val="bg2">
                    <a:lumMod val="50000"/>
                    <a:lumOff val="50000"/>
                  </a:schemeClr>
                </a:solidFill>
                <a:latin typeface="Lato" panose="020F0502020204030203" pitchFamily="34" charset="0"/>
                <a:ea typeface="Lato" panose="020F0502020204030203" pitchFamily="34" charset="0"/>
                <a:cs typeface="Lato" panose="020F0502020204030203" pitchFamily="34" charset="0"/>
              </a:rPr>
              <a:t>Country – Start with India and Scale</a:t>
            </a:r>
          </a:p>
          <a:p>
            <a:pPr marL="171450" indent="-171450">
              <a:buFont typeface="Arial" panose="020B0604020202020204" pitchFamily="34" charset="0"/>
              <a:buChar char="•"/>
            </a:pPr>
            <a:r>
              <a:rPr lang="en-US" sz="1000" dirty="0">
                <a:solidFill>
                  <a:schemeClr val="bg2">
                    <a:lumMod val="50000"/>
                    <a:lumOff val="50000"/>
                  </a:schemeClr>
                </a:solidFill>
                <a:latin typeface="Lato" panose="020F0502020204030203" pitchFamily="34" charset="0"/>
                <a:ea typeface="Lato" panose="020F0502020204030203" pitchFamily="34" charset="0"/>
                <a:cs typeface="Lato" panose="020F0502020204030203" pitchFamily="34" charset="0"/>
              </a:rPr>
              <a:t>Digital advertising in and on vehicles – public transportation and hired taxis</a:t>
            </a:r>
            <a:endParaRPr lang="en-US" sz="1000" b="0" i="0" dirty="0">
              <a:solidFill>
                <a:schemeClr val="bg2">
                  <a:lumMod val="50000"/>
                  <a:lumOff val="50000"/>
                </a:schemeClr>
              </a:solidFill>
              <a:effectLst/>
              <a:latin typeface="Lato" panose="020F0502020204030203" pitchFamily="34" charset="0"/>
              <a:ea typeface="Lato" panose="020F0502020204030203" pitchFamily="34" charset="0"/>
              <a:cs typeface="Lato" panose="020F0502020204030203" pitchFamily="34" charset="0"/>
            </a:endParaRPr>
          </a:p>
          <a:p>
            <a:pPr algn="ctr"/>
            <a:endParaRPr lang="en-US" sz="1000" b="0" i="0" dirty="0">
              <a:solidFill>
                <a:schemeClr val="bg2">
                  <a:lumMod val="50000"/>
                  <a:lumOff val="50000"/>
                </a:schemeClr>
              </a:solidFill>
              <a:effectLst/>
              <a:latin typeface="Lato" panose="020F0502020204030203" pitchFamily="34" charset="0"/>
              <a:ea typeface="Lato" panose="020F0502020204030203" pitchFamily="34" charset="0"/>
              <a:cs typeface="Lato" panose="020F0502020204030203" pitchFamily="34" charset="0"/>
            </a:endParaRPr>
          </a:p>
          <a:p>
            <a:pPr algn="ctr"/>
            <a:endParaRPr lang="en-US" sz="1000" b="0" i="0" dirty="0">
              <a:solidFill>
                <a:schemeClr val="bg2">
                  <a:lumMod val="50000"/>
                  <a:lumOff val="50000"/>
                </a:schemeClr>
              </a:solidFill>
              <a:effectLst/>
              <a:latin typeface="Lato" panose="020F0502020204030203" pitchFamily="34" charset="0"/>
              <a:ea typeface="Lato" panose="020F0502020204030203" pitchFamily="34" charset="0"/>
              <a:cs typeface="Lato" panose="020F0502020204030203" pitchFamily="34" charset="0"/>
            </a:endParaRPr>
          </a:p>
        </p:txBody>
      </p:sp>
      <p:pic>
        <p:nvPicPr>
          <p:cNvPr id="1026" name="Picture 2">
            <a:extLst>
              <a:ext uri="{FF2B5EF4-FFF2-40B4-BE49-F238E27FC236}">
                <a16:creationId xmlns:a16="http://schemas.microsoft.com/office/drawing/2014/main" id="{CC93A4DC-79F3-089C-3F70-E75D727D9B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31" y="980457"/>
            <a:ext cx="555058" cy="5550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865645C-363B-2D46-6CE0-419CC64F5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4191" y="2992748"/>
            <a:ext cx="370284" cy="3702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6536858-FF60-1190-2149-98482777D4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6267" y="980299"/>
            <a:ext cx="570539" cy="4754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024E28F-02C1-298E-21C5-351E941C96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913" y="3030472"/>
            <a:ext cx="500976" cy="50097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AB01061-CC02-0129-8BE8-1AAC0B7132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3133" y="902733"/>
            <a:ext cx="667465" cy="6674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Icon&#10;&#10;Description automatically generated">
            <a:extLst>
              <a:ext uri="{FF2B5EF4-FFF2-40B4-BE49-F238E27FC236}">
                <a16:creationId xmlns:a16="http://schemas.microsoft.com/office/drawing/2014/main" id="{EFAF20CF-B06A-EB1D-2704-BB979BBDDCE3}"/>
              </a:ext>
            </a:extLst>
          </p:cNvPr>
          <p:cNvPicPr>
            <a:picLocks noChangeAspect="1"/>
          </p:cNvPicPr>
          <p:nvPr/>
        </p:nvPicPr>
        <p:blipFill>
          <a:blip r:embed="rId8"/>
          <a:stretch>
            <a:fillRect/>
          </a:stretch>
        </p:blipFill>
        <p:spPr>
          <a:xfrm>
            <a:off x="8177691" y="4836377"/>
            <a:ext cx="886873" cy="210345"/>
          </a:xfrm>
          <a:prstGeom prst="rect">
            <a:avLst/>
          </a:prstGeom>
        </p:spPr>
      </p:pic>
      <p:cxnSp>
        <p:nvCxnSpPr>
          <p:cNvPr id="5" name="Straight Connector 4">
            <a:extLst>
              <a:ext uri="{FF2B5EF4-FFF2-40B4-BE49-F238E27FC236}">
                <a16:creationId xmlns:a16="http://schemas.microsoft.com/office/drawing/2014/main" id="{EF671213-CA2F-4DFD-0F9F-857EFBBA2836}"/>
              </a:ext>
            </a:extLst>
          </p:cNvPr>
          <p:cNvCxnSpPr>
            <a:cxnSpLocks/>
          </p:cNvCxnSpPr>
          <p:nvPr/>
        </p:nvCxnSpPr>
        <p:spPr>
          <a:xfrm>
            <a:off x="3616349" y="2688631"/>
            <a:ext cx="0" cy="1885062"/>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981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358897" y="236694"/>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solidFill>
                  <a:schemeClr val="accent2">
                    <a:lumMod val="60000"/>
                    <a:lumOff val="40000"/>
                  </a:schemeClr>
                </a:solidFill>
              </a:rPr>
              <a:t>Mission and Vision</a:t>
            </a:r>
            <a:endParaRPr sz="2000" dirty="0">
              <a:solidFill>
                <a:schemeClr val="accent2">
                  <a:lumMod val="60000"/>
                  <a:lumOff val="40000"/>
                </a:schemeClr>
              </a:solidFill>
            </a:endParaRPr>
          </a:p>
        </p:txBody>
      </p:sp>
      <p:pic>
        <p:nvPicPr>
          <p:cNvPr id="2" name="Picture 4" descr="Icon&#10;&#10;Description automatically generated">
            <a:extLst>
              <a:ext uri="{FF2B5EF4-FFF2-40B4-BE49-F238E27FC236}">
                <a16:creationId xmlns:a16="http://schemas.microsoft.com/office/drawing/2014/main" id="{EFAF20CF-B06A-EB1D-2704-BB979BBDDCE3}"/>
              </a:ext>
            </a:extLst>
          </p:cNvPr>
          <p:cNvPicPr>
            <a:picLocks noChangeAspect="1"/>
          </p:cNvPicPr>
          <p:nvPr/>
        </p:nvPicPr>
        <p:blipFill>
          <a:blip r:embed="rId3"/>
          <a:stretch>
            <a:fillRect/>
          </a:stretch>
        </p:blipFill>
        <p:spPr>
          <a:xfrm>
            <a:off x="8177691" y="4836377"/>
            <a:ext cx="886873" cy="210345"/>
          </a:xfrm>
          <a:prstGeom prst="rect">
            <a:avLst/>
          </a:prstGeom>
        </p:spPr>
      </p:pic>
      <p:graphicFrame>
        <p:nvGraphicFramePr>
          <p:cNvPr id="8" name="Diagram 7">
            <a:extLst>
              <a:ext uri="{FF2B5EF4-FFF2-40B4-BE49-F238E27FC236}">
                <a16:creationId xmlns:a16="http://schemas.microsoft.com/office/drawing/2014/main" id="{170FBA74-D86C-5F23-3C12-A847C3DD11E8}"/>
              </a:ext>
            </a:extLst>
          </p:cNvPr>
          <p:cNvGraphicFramePr/>
          <p:nvPr>
            <p:extLst>
              <p:ext uri="{D42A27DB-BD31-4B8C-83A1-F6EECF244321}">
                <p14:modId xmlns:p14="http://schemas.microsoft.com/office/powerpoint/2010/main" val="2481265098"/>
              </p:ext>
            </p:extLst>
          </p:nvPr>
        </p:nvGraphicFramePr>
        <p:xfrm>
          <a:off x="1095769" y="300116"/>
          <a:ext cx="7689334" cy="45362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a:extLst>
              <a:ext uri="{FF2B5EF4-FFF2-40B4-BE49-F238E27FC236}">
                <a16:creationId xmlns:a16="http://schemas.microsoft.com/office/drawing/2014/main" id="{30B92DB0-BA52-03A1-30BE-6FC0CB8766F4}"/>
              </a:ext>
            </a:extLst>
          </p:cNvPr>
          <p:cNvSpPr txBox="1"/>
          <p:nvPr/>
        </p:nvSpPr>
        <p:spPr>
          <a:xfrm>
            <a:off x="4417690" y="3102279"/>
            <a:ext cx="899286" cy="276999"/>
          </a:xfrm>
          <a:prstGeom prst="rect">
            <a:avLst/>
          </a:prstGeom>
          <a:noFill/>
        </p:spPr>
        <p:txBody>
          <a:bodyPr wrap="square">
            <a:spAutoFit/>
          </a:bodyPr>
          <a:lstStyle/>
          <a:p>
            <a:r>
              <a:rPr lang="en" sz="1200" b="1" dirty="0">
                <a:solidFill>
                  <a:schemeClr val="bg1"/>
                </a:solidFill>
                <a:latin typeface="Lato" panose="020F0502020204030203" pitchFamily="34" charset="0"/>
                <a:ea typeface="Lato" panose="020F0502020204030203" pitchFamily="34" charset="0"/>
                <a:cs typeface="Lato" panose="020F0502020204030203" pitchFamily="34" charset="0"/>
              </a:rPr>
              <a:t>MISSION</a:t>
            </a:r>
            <a:endParaRPr lang="en-IN" sz="12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FE8A39BB-C5CB-44B8-37C7-93167BE4516A}"/>
              </a:ext>
            </a:extLst>
          </p:cNvPr>
          <p:cNvSpPr txBox="1"/>
          <p:nvPr/>
        </p:nvSpPr>
        <p:spPr>
          <a:xfrm>
            <a:off x="4461267" y="4566385"/>
            <a:ext cx="961374" cy="276999"/>
          </a:xfrm>
          <a:prstGeom prst="rect">
            <a:avLst/>
          </a:prstGeom>
          <a:noFill/>
        </p:spPr>
        <p:txBody>
          <a:bodyPr wrap="square">
            <a:spAutoFit/>
          </a:bodyPr>
          <a:lstStyle/>
          <a:p>
            <a:r>
              <a:rPr lang="en" sz="1200" b="1" dirty="0">
                <a:solidFill>
                  <a:schemeClr val="bg1"/>
                </a:solidFill>
                <a:latin typeface="Lato" panose="020F0502020204030203" pitchFamily="34" charset="0"/>
                <a:ea typeface="Lato" panose="020F0502020204030203" pitchFamily="34" charset="0"/>
                <a:cs typeface="Lato" panose="020F0502020204030203" pitchFamily="34" charset="0"/>
              </a:rPr>
              <a:t>VALUES</a:t>
            </a:r>
            <a:endParaRPr lang="en-IN" sz="12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4" name="TextBox 13">
            <a:extLst>
              <a:ext uri="{FF2B5EF4-FFF2-40B4-BE49-F238E27FC236}">
                <a16:creationId xmlns:a16="http://schemas.microsoft.com/office/drawing/2014/main" id="{B3905CA5-9355-24A7-7624-7BD1137914E3}"/>
              </a:ext>
            </a:extLst>
          </p:cNvPr>
          <p:cNvSpPr txBox="1"/>
          <p:nvPr/>
        </p:nvSpPr>
        <p:spPr>
          <a:xfrm>
            <a:off x="4487623" y="1575704"/>
            <a:ext cx="759420" cy="276999"/>
          </a:xfrm>
          <a:prstGeom prst="rect">
            <a:avLst/>
          </a:prstGeom>
          <a:noFill/>
        </p:spPr>
        <p:txBody>
          <a:bodyPr wrap="square">
            <a:spAutoFit/>
          </a:bodyPr>
          <a:lstStyle/>
          <a:p>
            <a:r>
              <a:rPr lang="en" sz="1200" b="1" dirty="0">
                <a:solidFill>
                  <a:schemeClr val="bg1"/>
                </a:solidFill>
                <a:latin typeface="Lato" panose="020F0502020204030203" pitchFamily="34" charset="0"/>
                <a:ea typeface="Lato" panose="020F0502020204030203" pitchFamily="34" charset="0"/>
                <a:cs typeface="Lato" panose="020F0502020204030203" pitchFamily="34" charset="0"/>
              </a:rPr>
              <a:t>VISION</a:t>
            </a:r>
            <a:endParaRPr lang="en-IN" sz="1200" b="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F4432537-1477-880A-C6AC-140E79040D75}"/>
              </a:ext>
            </a:extLst>
          </p:cNvPr>
          <p:cNvSpPr txBox="1"/>
          <p:nvPr/>
        </p:nvSpPr>
        <p:spPr>
          <a:xfrm>
            <a:off x="3952324" y="2156251"/>
            <a:ext cx="1830018" cy="830997"/>
          </a:xfrm>
          <a:prstGeom prst="rect">
            <a:avLst/>
          </a:prstGeom>
          <a:noFill/>
        </p:spPr>
        <p:txBody>
          <a:bodyPr wrap="square">
            <a:spAutoFit/>
          </a:bodyPr>
          <a:lstStyle/>
          <a:p>
            <a:pPr algn="ctr"/>
            <a:r>
              <a:rPr lang="en-US" sz="800" b="0" i="0" dirty="0">
                <a:solidFill>
                  <a:schemeClr val="bg1"/>
                </a:solidFill>
                <a:effectLst/>
                <a:latin typeface="Lato" panose="020F0502020204030203" pitchFamily="34" charset="0"/>
                <a:ea typeface="Lato" panose="020F0502020204030203" pitchFamily="34" charset="0"/>
                <a:cs typeface="Lato" panose="020F0502020204030203" pitchFamily="34" charset="0"/>
              </a:rPr>
              <a:t>Our Mission is to protect people, bio-diversity and the environment by developing and delivering smart, robust solutions that combine science, technology and data in a sustainable and profitable way</a:t>
            </a:r>
          </a:p>
        </p:txBody>
      </p:sp>
      <p:sp>
        <p:nvSpPr>
          <p:cNvPr id="15" name="TextBox 14">
            <a:extLst>
              <a:ext uri="{FF2B5EF4-FFF2-40B4-BE49-F238E27FC236}">
                <a16:creationId xmlns:a16="http://schemas.microsoft.com/office/drawing/2014/main" id="{6FD6C652-6FF9-6FD6-0C3F-CBE7067684EC}"/>
              </a:ext>
            </a:extLst>
          </p:cNvPr>
          <p:cNvSpPr txBox="1"/>
          <p:nvPr/>
        </p:nvSpPr>
        <p:spPr>
          <a:xfrm>
            <a:off x="2668879" y="3843663"/>
            <a:ext cx="1830018" cy="246221"/>
          </a:xfrm>
          <a:prstGeom prst="rect">
            <a:avLst/>
          </a:prstGeom>
          <a:noFill/>
        </p:spPr>
        <p:txBody>
          <a:bodyPr wrap="square">
            <a:spAutoFit/>
          </a:bodyPr>
          <a:lstStyle/>
          <a:p>
            <a:pPr algn="ct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SUSTAINABILITY</a:t>
            </a:r>
            <a:endPar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07182351-AD80-E390-9443-5E7EBF59F6B7}"/>
              </a:ext>
            </a:extLst>
          </p:cNvPr>
          <p:cNvSpPr txBox="1"/>
          <p:nvPr/>
        </p:nvSpPr>
        <p:spPr>
          <a:xfrm>
            <a:off x="4209262" y="916129"/>
            <a:ext cx="1462348" cy="707886"/>
          </a:xfrm>
          <a:prstGeom prst="rect">
            <a:avLst/>
          </a:prstGeom>
          <a:noFill/>
        </p:spPr>
        <p:txBody>
          <a:bodyPr wrap="square">
            <a:spAutoFit/>
          </a:bodyPr>
          <a:lstStyle/>
          <a:p>
            <a:pPr algn="ctr"/>
            <a:r>
              <a:rPr lang="en-US" sz="800" b="0" i="0" dirty="0">
                <a:solidFill>
                  <a:schemeClr val="bg1"/>
                </a:solidFill>
                <a:effectLst/>
                <a:latin typeface="Lato" panose="020F0502020204030203" pitchFamily="34" charset="0"/>
                <a:ea typeface="Lato" panose="020F0502020204030203" pitchFamily="34" charset="0"/>
                <a:cs typeface="Lato" panose="020F0502020204030203" pitchFamily="34" charset="0"/>
              </a:rPr>
              <a:t>Our Vision is to create a visual pollution free environment to lead a healthy life in harmony with nature</a:t>
            </a:r>
          </a:p>
        </p:txBody>
      </p:sp>
      <p:sp>
        <p:nvSpPr>
          <p:cNvPr id="22" name="TextBox 21">
            <a:extLst>
              <a:ext uri="{FF2B5EF4-FFF2-40B4-BE49-F238E27FC236}">
                <a16:creationId xmlns:a16="http://schemas.microsoft.com/office/drawing/2014/main" id="{683B7047-1137-D911-8236-419A45C9B486}"/>
              </a:ext>
            </a:extLst>
          </p:cNvPr>
          <p:cNvSpPr txBox="1"/>
          <p:nvPr/>
        </p:nvSpPr>
        <p:spPr>
          <a:xfrm>
            <a:off x="5368406" y="3843663"/>
            <a:ext cx="1830018" cy="246221"/>
          </a:xfrm>
          <a:prstGeom prst="rect">
            <a:avLst/>
          </a:prstGeom>
          <a:noFill/>
        </p:spPr>
        <p:txBody>
          <a:bodyPr wrap="square">
            <a:spAutoFit/>
          </a:bodyPr>
          <a:lstStyle/>
          <a:p>
            <a:pPr algn="ct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INNOVATION</a:t>
            </a:r>
            <a:endPar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
        <p:nvSpPr>
          <p:cNvPr id="24" name="TextBox 23">
            <a:extLst>
              <a:ext uri="{FF2B5EF4-FFF2-40B4-BE49-F238E27FC236}">
                <a16:creationId xmlns:a16="http://schemas.microsoft.com/office/drawing/2014/main" id="{3AEFF3B9-05E0-B714-84BD-420DDA0C2029}"/>
              </a:ext>
            </a:extLst>
          </p:cNvPr>
          <p:cNvSpPr txBox="1"/>
          <p:nvPr/>
        </p:nvSpPr>
        <p:spPr>
          <a:xfrm>
            <a:off x="4084961" y="3836656"/>
            <a:ext cx="1830018" cy="246221"/>
          </a:xfrm>
          <a:prstGeom prst="rect">
            <a:avLst/>
          </a:prstGeom>
          <a:noFill/>
        </p:spPr>
        <p:txBody>
          <a:bodyPr wrap="square">
            <a:spAutoFit/>
          </a:bodyPr>
          <a:lstStyle/>
          <a:p>
            <a:pPr algn="ctr"/>
            <a:r>
              <a:rPr lang="en-US" sz="1000" dirty="0">
                <a:solidFill>
                  <a:schemeClr val="bg1"/>
                </a:solidFill>
                <a:latin typeface="Lato" panose="020F0502020204030203" pitchFamily="34" charset="0"/>
                <a:ea typeface="Lato" panose="020F0502020204030203" pitchFamily="34" charset="0"/>
                <a:cs typeface="Lato" panose="020F0502020204030203" pitchFamily="34" charset="0"/>
              </a:rPr>
              <a:t>DO THE RIGHT THING</a:t>
            </a:r>
            <a:endParaRPr lang="en-US" sz="1000" b="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71802867"/>
      </p:ext>
    </p:extLst>
  </p:cSld>
  <p:clrMapOvr>
    <a:masterClrMapping/>
  </p:clrMapOvr>
</p:sld>
</file>

<file path=ppt/theme/theme1.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22671</TotalTime>
  <Words>2228</Words>
  <Application>Microsoft Office PowerPoint</Application>
  <PresentationFormat>On-screen Show (16:9)</PresentationFormat>
  <Paragraphs>361</Paragraphs>
  <Slides>26</Slides>
  <Notes>25</Notes>
  <HiddenSlides>0</HiddenSlides>
  <MMClips>3</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26</vt:i4>
      </vt:variant>
    </vt:vector>
  </HeadingPairs>
  <TitlesOfParts>
    <vt:vector size="36" baseType="lpstr">
      <vt:lpstr>Wingdings</vt:lpstr>
      <vt:lpstr>Lato</vt:lpstr>
      <vt:lpstr>Roboto</vt:lpstr>
      <vt:lpstr>Lato Black</vt:lpstr>
      <vt:lpstr>Google Sans</vt:lpstr>
      <vt:lpstr>Open Sans</vt:lpstr>
      <vt:lpstr>Arial</vt:lpstr>
      <vt:lpstr>TI Template</vt:lpstr>
      <vt:lpstr>TI Template</vt:lpstr>
      <vt:lpstr>Package</vt:lpstr>
      <vt:lpstr>PLEDGE TO PROGRESS Sustainability Hackathon </vt:lpstr>
      <vt:lpstr>Agenda</vt:lpstr>
      <vt:lpstr>PowerPoint Presentation</vt:lpstr>
      <vt:lpstr>A new form of pollution identified….</vt:lpstr>
      <vt:lpstr>Visual Pollution – Out-of-Home Advertising</vt:lpstr>
      <vt:lpstr>Visual Pollution Statistics</vt:lpstr>
      <vt:lpstr>Light as a source of Visual Pollution</vt:lpstr>
      <vt:lpstr>Problem Statement and Solution</vt:lpstr>
      <vt:lpstr>Mission and Vision</vt:lpstr>
      <vt:lpstr>Smart Eco-Friendly Smart Visual Display in and on Vehicles </vt:lpstr>
      <vt:lpstr>Alternatives/Competitive products</vt:lpstr>
      <vt:lpstr>Stakeholders &amp; Challenges</vt:lpstr>
      <vt:lpstr>PowerPoint Presentation</vt:lpstr>
      <vt:lpstr>Transformative Sustainability Solution &amp; Methodology</vt:lpstr>
      <vt:lpstr>Architecture Reduce, Remove and Replace </vt:lpstr>
      <vt:lpstr>PowerPoint Presentation</vt:lpstr>
      <vt:lpstr>Tools or resources</vt:lpstr>
      <vt:lpstr>Challenges for Traditional OoH advertising industry</vt:lpstr>
      <vt:lpstr>Market Size</vt:lpstr>
      <vt:lpstr>Model</vt:lpstr>
      <vt:lpstr>Key Differentiators</vt:lpstr>
      <vt:lpstr>PowerPoint Presentation</vt:lpstr>
      <vt:lpstr>PowerPoint Presentation</vt:lpstr>
      <vt:lpstr>PowerPoint Presentation</vt:lpstr>
      <vt:lpstr>Thank You “Be a part of the solution, not the pollution”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of Baroda Hackathon - 2022</dc:title>
  <dc:creator>91966</dc:creator>
  <cp:lastModifiedBy>919663144114</cp:lastModifiedBy>
  <cp:revision>349</cp:revision>
  <dcterms:modified xsi:type="dcterms:W3CDTF">2023-05-22T17:59:30Z</dcterms:modified>
</cp:coreProperties>
</file>